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58" r:id="rId1"/>
    <p:sldMasterId id="2147483882" r:id="rId2"/>
    <p:sldMasterId id="2147483954" r:id="rId3"/>
    <p:sldMasterId id="2147484194" r:id="rId4"/>
    <p:sldMasterId id="2147484233" r:id="rId5"/>
  </p:sldMasterIdLst>
  <p:notesMasterIdLst>
    <p:notesMasterId r:id="rId28"/>
  </p:notesMasterIdLst>
  <p:handoutMasterIdLst>
    <p:handoutMasterId r:id="rId29"/>
  </p:handoutMasterIdLst>
  <p:sldIdLst>
    <p:sldId id="716" r:id="rId6"/>
    <p:sldId id="670" r:id="rId7"/>
    <p:sldId id="669" r:id="rId8"/>
    <p:sldId id="707" r:id="rId9"/>
    <p:sldId id="708" r:id="rId10"/>
    <p:sldId id="717" r:id="rId11"/>
    <p:sldId id="718" r:id="rId12"/>
    <p:sldId id="699" r:id="rId13"/>
    <p:sldId id="709" r:id="rId14"/>
    <p:sldId id="710" r:id="rId15"/>
    <p:sldId id="712" r:id="rId16"/>
    <p:sldId id="719" r:id="rId17"/>
    <p:sldId id="720" r:id="rId18"/>
    <p:sldId id="713" r:id="rId19"/>
    <p:sldId id="714" r:id="rId20"/>
    <p:sldId id="721" r:id="rId21"/>
    <p:sldId id="722" r:id="rId22"/>
    <p:sldId id="723" r:id="rId23"/>
    <p:sldId id="724" r:id="rId24"/>
    <p:sldId id="725" r:id="rId25"/>
    <p:sldId id="726" r:id="rId26"/>
    <p:sldId id="727" r:id="rId2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FE0EB9"/>
    <a:srgbClr val="CC3300"/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7" autoAdjust="0"/>
    <p:restoredTop sz="88632" autoAdjust="0"/>
  </p:normalViewPr>
  <p:slideViewPr>
    <p:cSldViewPr>
      <p:cViewPr varScale="1">
        <p:scale>
          <a:sx n="76" d="100"/>
          <a:sy n="76" d="100"/>
        </p:scale>
        <p:origin x="1570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F8A6983-05D4-421B-A536-5C5913E89320}" type="datetime1">
              <a:rPr lang="en-US"/>
              <a:pPr>
                <a:defRPr/>
              </a:pPr>
              <a:t>30/1/2023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B28B40F-55B5-45A4-9791-B0DB5C1C4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0939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A988970-9F43-4363-B0E2-D2642BE61D84}" type="datetime1">
              <a:rPr lang="en-US"/>
              <a:pPr>
                <a:defRPr/>
              </a:pPr>
              <a:t>30/1/2023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AD5212B-D946-4A32-9BFC-AFB51CADE8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5534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cs typeface="Arial" charset="0"/>
            </a:endParaRPr>
          </a:p>
        </p:txBody>
      </p:sp>
      <p:sp>
        <p:nvSpPr>
          <p:cNvPr id="2253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93797283-F897-437F-81B3-91A052A55E19}" type="slidenum">
              <a:rPr lang="vi-VN" altLang="en-US"/>
              <a:pPr/>
              <a:t>1</a:t>
            </a:fld>
            <a:endParaRPr lang="vi-V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10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ODU: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Khuếch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ăng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(Vertical).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(Horizontal).</a:t>
            </a:r>
          </a:p>
        </p:txBody>
      </p:sp>
    </p:spTree>
    <p:extLst>
      <p:ext uri="{BB962C8B-B14F-4D97-AF65-F5344CB8AC3E}">
        <p14:creationId xmlns:p14="http://schemas.microsoft.com/office/powerpoint/2010/main" val="1758274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11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17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12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17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14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7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15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5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30/1/2023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81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30/1/2023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81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30/1/2023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8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30/1/2023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81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ý: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E1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kênh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Radio Channel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E1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kênh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Radio Channel (1, 2, 3, 7)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E1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kênh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Radio Channel (1, 2, 3, 7).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E1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bé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1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kiệm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E1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Radio channel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1, 2, 3, 4.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1, 2, 3, 7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30/1/2023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3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2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23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i="1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ý: </a:t>
            </a:r>
          </a:p>
          <a:p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E1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Ethernet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Tốc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Ethernet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giống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30/1/2023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6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3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7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4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8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5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6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4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7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79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9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6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oleObject" Target="../embeddings/oleObject1.bin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4.gif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0180640"/>
      </p:ext>
    </p:extLst>
  </p:cSld>
  <p:clrMapOvr>
    <a:masterClrMapping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31419429"/>
      </p:ext>
    </p:extLst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772664"/>
      </p:ext>
    </p:extLst>
  </p:cSld>
  <p:clrMapOvr>
    <a:masterClrMapping/>
  </p:clrMapOvr>
  <p:transition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741169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600758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35" y="4406905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548360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2" y="1600204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2338" y="1600204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2602617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2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2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20428921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8699703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70466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273052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9707790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5399648"/>
      </p:ext>
    </p:extLst>
  </p:cSld>
  <p:clrMapOvr>
    <a:masterClrMapping/>
  </p:clrMapOvr>
  <p:transition>
    <p:wedg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08878236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4022517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2" y="274639"/>
            <a:ext cx="603152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65984601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3016189B-3ABE-4EA1-A8DC-F7ECD712F89E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60622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FF72861D-F37C-4508-9536-8472965D4BE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07845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0EA8A6E6-653D-4595-BAE6-109CB7B7DB1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11410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2338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7A2150C2-B1B9-4839-9072-A1E0544EDEC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9495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2B47CA6F-ED9F-42E3-BA21-90EF3A8BF28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82334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FEDB0B9B-379C-4931-964C-7696635598F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048773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882AF904-525B-4759-9C87-26BE5CEE1F6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2169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274506"/>
      </p:ext>
    </p:extLst>
  </p:cSld>
  <p:clrMapOvr>
    <a:masterClrMapping/>
  </p:clrMapOvr>
  <p:transition>
    <p:wedg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6FF64507-AB55-426E-8430-14D2F56F10A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320936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33733802-EA68-4D31-931C-2729DDAF4E43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389358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73ACD494-21BE-46D0-9C9D-43588409CA9D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79864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3152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2BB832BF-5008-4515-A52B-64295E2B6C6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5422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8"/>
          <p:cNvGrpSpPr>
            <a:grpSpLocks/>
          </p:cNvGrpSpPr>
          <p:nvPr/>
        </p:nvGrpSpPr>
        <p:grpSpPr bwMode="auto">
          <a:xfrm>
            <a:off x="-4763" y="2209800"/>
            <a:ext cx="9148763" cy="4648200"/>
            <a:chOff x="-3" y="1392"/>
            <a:chExt cx="5763" cy="2928"/>
          </a:xfrm>
        </p:grpSpPr>
        <p:sp>
          <p:nvSpPr>
            <p:cNvPr id="5" name="Rectangle 19"/>
            <p:cNvSpPr>
              <a:spLocks noChangeArrowheads="1"/>
            </p:cNvSpPr>
            <p:nvPr/>
          </p:nvSpPr>
          <p:spPr bwMode="gray">
            <a:xfrm>
              <a:off x="5" y="1428"/>
              <a:ext cx="5755" cy="289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  <a:ea typeface="+mn-ea"/>
                <a:cs typeface="+mn-cs"/>
              </a:endParaRPr>
            </a:p>
          </p:txBody>
        </p: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116" y="1403"/>
              <a:ext cx="1585" cy="2896"/>
              <a:chOff x="116" y="-3"/>
              <a:chExt cx="1585" cy="2896"/>
            </a:xfrm>
          </p:grpSpPr>
          <p:grpSp>
            <p:nvGrpSpPr>
              <p:cNvPr id="168" name="Group 21"/>
              <p:cNvGrpSpPr>
                <a:grpSpLocks/>
              </p:cNvGrpSpPr>
              <p:nvPr userDrawn="1"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196" name="Line 22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Line 23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Line 24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Line 25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0" name="Line 26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Line 27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Oval 28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3" name="Oval 29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4" name="Oval 30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5" name="Oval 31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6" name="Oval 32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7" name="Oval 33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8" name="Oval 34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9" name="Oval 35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0" name="Oval 36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1" name="Oval 37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2" name="Oval 38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3" name="Oval 39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4" name="Oval 40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5" name="Oval 41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6" name="Oval 42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7" name="Oval 43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8" name="Oval 44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9" name="Oval 45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20" name="Oval 46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21" name="Oval 47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  <p:grpSp>
            <p:nvGrpSpPr>
              <p:cNvPr id="169" name="Group 48"/>
              <p:cNvGrpSpPr>
                <a:grpSpLocks/>
              </p:cNvGrpSpPr>
              <p:nvPr userDrawn="1"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170" name="Line 49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1" name="Line 50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2" name="Line 51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3" name="Line 52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Line 53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5" name="Line 54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Oval 55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77" name="Oval 56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78" name="Oval 57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79" name="Oval 58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0" name="Oval 59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1" name="Oval 60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2" name="Oval 61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3" name="Oval 62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4" name="Oval 63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5" name="Oval 64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6" name="Oval 65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7" name="Oval 66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8" name="Oval 67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9" name="Oval 68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0" name="Oval 69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1" name="Oval 70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2" name="Oval 71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3" name="Oval 72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4" name="Oval 73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5" name="Oval 74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</p:grpSp>
        <p:grpSp>
          <p:nvGrpSpPr>
            <p:cNvPr id="7" name="Group 75"/>
            <p:cNvGrpSpPr>
              <a:grpSpLocks/>
            </p:cNvGrpSpPr>
            <p:nvPr/>
          </p:nvGrpSpPr>
          <p:grpSpPr bwMode="auto">
            <a:xfrm>
              <a:off x="1791" y="1406"/>
              <a:ext cx="1585" cy="2896"/>
              <a:chOff x="116" y="-3"/>
              <a:chExt cx="1585" cy="2896"/>
            </a:xfrm>
          </p:grpSpPr>
          <p:grpSp>
            <p:nvGrpSpPr>
              <p:cNvPr id="114" name="Group 76"/>
              <p:cNvGrpSpPr>
                <a:grpSpLocks/>
              </p:cNvGrpSpPr>
              <p:nvPr userDrawn="1"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142" name="Line 77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3" name="Line 78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4" name="Line 79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5" name="Line 80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6" name="Line 81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7" name="Line 82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Oval 83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49" name="Oval 84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0" name="Oval 85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1" name="Oval 86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2" name="Oval 87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3" name="Oval 88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4" name="Oval 89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5" name="Oval 90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6" name="Oval 91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7" name="Oval 92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8" name="Oval 93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9" name="Oval 94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0" name="Oval 95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1" name="Oval 96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2" name="Oval 97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3" name="Oval 98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4" name="Oval 99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5" name="Oval 100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6" name="Oval 101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7" name="Oval 102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  <p:grpSp>
            <p:nvGrpSpPr>
              <p:cNvPr id="115" name="Group 103"/>
              <p:cNvGrpSpPr>
                <a:grpSpLocks/>
              </p:cNvGrpSpPr>
              <p:nvPr userDrawn="1"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116" name="Line 104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7" name="Line 105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8" name="Line 106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9" name="Line 107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0" name="Line 108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1" name="Line 109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2" name="Oval 110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3" name="Oval 111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4" name="Oval 112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5" name="Oval 113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6" name="Oval 114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7" name="Oval 115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8" name="Oval 116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9" name="Oval 117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0" name="Oval 118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1" name="Oval 119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2" name="Oval 120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3" name="Oval 121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4" name="Oval 122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5" name="Oval 123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6" name="Oval 124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7" name="Oval 125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8" name="Oval 126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9" name="Oval 127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40" name="Oval 128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41" name="Oval 129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</p:grpSp>
        <p:grpSp>
          <p:nvGrpSpPr>
            <p:cNvPr id="8" name="Group 130"/>
            <p:cNvGrpSpPr>
              <a:grpSpLocks/>
            </p:cNvGrpSpPr>
            <p:nvPr/>
          </p:nvGrpSpPr>
          <p:grpSpPr bwMode="auto">
            <a:xfrm>
              <a:off x="3470" y="1406"/>
              <a:ext cx="1585" cy="2896"/>
              <a:chOff x="116" y="-3"/>
              <a:chExt cx="1585" cy="2896"/>
            </a:xfrm>
          </p:grpSpPr>
          <p:grpSp>
            <p:nvGrpSpPr>
              <p:cNvPr id="60" name="Group 131"/>
              <p:cNvGrpSpPr>
                <a:grpSpLocks/>
              </p:cNvGrpSpPr>
              <p:nvPr userDrawn="1"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88" name="Line 132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89" name="Line 133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0" name="Line 134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1" name="Line 135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2" name="Line 136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3" name="Line 137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4" name="Oval 138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95" name="Oval 139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96" name="Oval 140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97" name="Oval 141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98" name="Oval 142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99" name="Oval 143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0" name="Oval 144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1" name="Oval 145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2" name="Oval 146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3" name="Oval 147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4" name="Oval 148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5" name="Oval 149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6" name="Oval 150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7" name="Oval 151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8" name="Oval 152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9" name="Oval 153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10" name="Oval 154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11" name="Oval 155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12" name="Oval 156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13" name="Oval 157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  <p:grpSp>
            <p:nvGrpSpPr>
              <p:cNvPr id="61" name="Group 158"/>
              <p:cNvGrpSpPr>
                <a:grpSpLocks/>
              </p:cNvGrpSpPr>
              <p:nvPr userDrawn="1"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62" name="Line 159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3" name="Line 160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4" name="Line 161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5" name="Line 162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6" name="Line 163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7" name="Line 164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8" name="Oval 165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69" name="Oval 166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0" name="Oval 167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1" name="Oval 168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2" name="Oval 169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3" name="Oval 170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4" name="Oval 171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5" name="Oval 172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6" name="Oval 173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7" name="Oval 174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8" name="Oval 175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9" name="Oval 176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0" name="Oval 177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1" name="Oval 178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2" name="Oval 179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3" name="Oval 180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4" name="Oval 181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5" name="Oval 182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6" name="Oval 183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7" name="Oval 184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</p:grpSp>
        <p:sp>
          <p:nvSpPr>
            <p:cNvPr id="9" name="Line 185"/>
            <p:cNvSpPr>
              <a:spLocks noChangeShapeType="1"/>
            </p:cNvSpPr>
            <p:nvPr/>
          </p:nvSpPr>
          <p:spPr bwMode="gray">
            <a:xfrm>
              <a:off x="5173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Line 186"/>
            <p:cNvSpPr>
              <a:spLocks noChangeShapeType="1"/>
            </p:cNvSpPr>
            <p:nvPr/>
          </p:nvSpPr>
          <p:spPr bwMode="gray">
            <a:xfrm>
              <a:off x="5324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Line 187"/>
            <p:cNvSpPr>
              <a:spLocks noChangeShapeType="1"/>
            </p:cNvSpPr>
            <p:nvPr/>
          </p:nvSpPr>
          <p:spPr bwMode="gray">
            <a:xfrm>
              <a:off x="5460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Line 188"/>
            <p:cNvSpPr>
              <a:spLocks noChangeShapeType="1"/>
            </p:cNvSpPr>
            <p:nvPr/>
          </p:nvSpPr>
          <p:spPr bwMode="gray">
            <a:xfrm>
              <a:off x="5596" y="1416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Line 189"/>
            <p:cNvSpPr>
              <a:spLocks noChangeShapeType="1"/>
            </p:cNvSpPr>
            <p:nvPr/>
          </p:nvSpPr>
          <p:spPr bwMode="gray">
            <a:xfrm>
              <a:off x="5732" y="1416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14" name="Group 190"/>
            <p:cNvGrpSpPr>
              <a:grpSpLocks/>
            </p:cNvGrpSpPr>
            <p:nvPr/>
          </p:nvGrpSpPr>
          <p:grpSpPr bwMode="auto">
            <a:xfrm>
              <a:off x="-3" y="1465"/>
              <a:ext cx="5763" cy="2778"/>
              <a:chOff x="-3" y="1510"/>
              <a:chExt cx="5763" cy="2778"/>
            </a:xfrm>
          </p:grpSpPr>
          <p:grpSp>
            <p:nvGrpSpPr>
              <p:cNvPr id="16" name="Group 191"/>
              <p:cNvGrpSpPr>
                <a:grpSpLocks/>
              </p:cNvGrpSpPr>
              <p:nvPr userDrawn="1"/>
            </p:nvGrpSpPr>
            <p:grpSpPr bwMode="auto">
              <a:xfrm>
                <a:off x="-1" y="1525"/>
                <a:ext cx="5758" cy="272"/>
                <a:chOff x="5" y="119"/>
                <a:chExt cx="5763" cy="272"/>
              </a:xfrm>
            </p:grpSpPr>
            <p:sp>
              <p:nvSpPr>
                <p:cNvPr id="57" name="Line 192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8" name="Line 193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9" name="Line 194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7" name="Group 195"/>
              <p:cNvGrpSpPr>
                <a:grpSpLocks/>
              </p:cNvGrpSpPr>
              <p:nvPr userDrawn="1"/>
            </p:nvGrpSpPr>
            <p:grpSpPr bwMode="auto">
              <a:xfrm>
                <a:off x="2" y="1933"/>
                <a:ext cx="5758" cy="272"/>
                <a:chOff x="5" y="119"/>
                <a:chExt cx="5763" cy="272"/>
              </a:xfrm>
            </p:grpSpPr>
            <p:sp>
              <p:nvSpPr>
                <p:cNvPr id="54" name="Line 196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5" name="Line 197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6" name="Line 198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8" name="Group 199"/>
              <p:cNvGrpSpPr>
                <a:grpSpLocks/>
              </p:cNvGrpSpPr>
              <p:nvPr userDrawn="1"/>
            </p:nvGrpSpPr>
            <p:grpSpPr bwMode="auto">
              <a:xfrm>
                <a:off x="-2" y="2352"/>
                <a:ext cx="5752" cy="272"/>
                <a:chOff x="5" y="119"/>
                <a:chExt cx="5763" cy="272"/>
              </a:xfrm>
            </p:grpSpPr>
            <p:sp>
              <p:nvSpPr>
                <p:cNvPr id="51" name="Line 200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2" name="Line 201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3" name="Line 202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9" name="Group 203"/>
              <p:cNvGrpSpPr>
                <a:grpSpLocks/>
              </p:cNvGrpSpPr>
              <p:nvPr userDrawn="1"/>
            </p:nvGrpSpPr>
            <p:grpSpPr bwMode="auto">
              <a:xfrm>
                <a:off x="-2" y="2750"/>
                <a:ext cx="5759" cy="272"/>
                <a:chOff x="5" y="119"/>
                <a:chExt cx="5763" cy="272"/>
              </a:xfrm>
            </p:grpSpPr>
            <p:sp>
              <p:nvSpPr>
                <p:cNvPr id="48" name="Line 204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9" name="Line 205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0" name="Line 206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0" name="Group 207"/>
              <p:cNvGrpSpPr>
                <a:grpSpLocks/>
              </p:cNvGrpSpPr>
              <p:nvPr userDrawn="1"/>
            </p:nvGrpSpPr>
            <p:grpSpPr bwMode="auto">
              <a:xfrm>
                <a:off x="1" y="3158"/>
                <a:ext cx="5759" cy="272"/>
                <a:chOff x="5" y="119"/>
                <a:chExt cx="5763" cy="272"/>
              </a:xfrm>
            </p:grpSpPr>
            <p:sp>
              <p:nvSpPr>
                <p:cNvPr id="45" name="Line 208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" name="Line 209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7" name="Line 210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211"/>
              <p:cNvGrpSpPr>
                <a:grpSpLocks/>
              </p:cNvGrpSpPr>
              <p:nvPr userDrawn="1"/>
            </p:nvGrpSpPr>
            <p:grpSpPr bwMode="auto">
              <a:xfrm>
                <a:off x="-3" y="3576"/>
                <a:ext cx="5753" cy="272"/>
                <a:chOff x="5" y="119"/>
                <a:chExt cx="5763" cy="272"/>
              </a:xfrm>
            </p:grpSpPr>
            <p:sp>
              <p:nvSpPr>
                <p:cNvPr id="42" name="Line 212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3" name="Line 213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4" name="Line 214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2" name="Group 215"/>
              <p:cNvGrpSpPr>
                <a:grpSpLocks/>
              </p:cNvGrpSpPr>
              <p:nvPr userDrawn="1"/>
            </p:nvGrpSpPr>
            <p:grpSpPr bwMode="auto">
              <a:xfrm>
                <a:off x="-3" y="3999"/>
                <a:ext cx="5757" cy="272"/>
                <a:chOff x="5" y="119"/>
                <a:chExt cx="5763" cy="272"/>
              </a:xfrm>
            </p:grpSpPr>
            <p:sp>
              <p:nvSpPr>
                <p:cNvPr id="39" name="Line 216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0" name="Line 217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1" name="Line 218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3" name="Oval 219"/>
              <p:cNvSpPr>
                <a:spLocks noChangeArrowheads="1"/>
              </p:cNvSpPr>
              <p:nvPr userDrawn="1"/>
            </p:nvSpPr>
            <p:spPr bwMode="gray">
              <a:xfrm>
                <a:off x="5151" y="177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4" name="Oval 220"/>
              <p:cNvSpPr>
                <a:spLocks noChangeArrowheads="1"/>
              </p:cNvSpPr>
              <p:nvPr userDrawn="1"/>
            </p:nvSpPr>
            <p:spPr bwMode="gray">
              <a:xfrm>
                <a:off x="5149" y="2186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5" name="Oval 221"/>
              <p:cNvSpPr>
                <a:spLocks noChangeArrowheads="1"/>
              </p:cNvSpPr>
              <p:nvPr userDrawn="1"/>
            </p:nvSpPr>
            <p:spPr bwMode="gray">
              <a:xfrm>
                <a:off x="5439" y="151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6" name="Oval 222"/>
              <p:cNvSpPr>
                <a:spLocks noChangeArrowheads="1"/>
              </p:cNvSpPr>
              <p:nvPr userDrawn="1"/>
            </p:nvSpPr>
            <p:spPr bwMode="gray">
              <a:xfrm>
                <a:off x="5439" y="218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7" name="Oval 223"/>
              <p:cNvSpPr>
                <a:spLocks noChangeArrowheads="1"/>
              </p:cNvSpPr>
              <p:nvPr userDrawn="1"/>
            </p:nvSpPr>
            <p:spPr bwMode="gray">
              <a:xfrm>
                <a:off x="5709" y="191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8" name="Oval 224"/>
              <p:cNvSpPr>
                <a:spLocks noChangeArrowheads="1"/>
              </p:cNvSpPr>
              <p:nvPr userDrawn="1"/>
            </p:nvSpPr>
            <p:spPr bwMode="gray">
              <a:xfrm>
                <a:off x="5709" y="260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9" name="Oval 225"/>
              <p:cNvSpPr>
                <a:spLocks noChangeArrowheads="1"/>
              </p:cNvSpPr>
              <p:nvPr userDrawn="1"/>
            </p:nvSpPr>
            <p:spPr bwMode="gray">
              <a:xfrm>
                <a:off x="5151" y="2474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0" name="Oval 226"/>
              <p:cNvSpPr>
                <a:spLocks noChangeArrowheads="1"/>
              </p:cNvSpPr>
              <p:nvPr userDrawn="1"/>
            </p:nvSpPr>
            <p:spPr bwMode="gray">
              <a:xfrm>
                <a:off x="5149" y="2863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1" name="Oval 227"/>
              <p:cNvSpPr>
                <a:spLocks noChangeArrowheads="1"/>
              </p:cNvSpPr>
              <p:nvPr userDrawn="1"/>
            </p:nvSpPr>
            <p:spPr bwMode="gray">
              <a:xfrm>
                <a:off x="5154" y="314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2" name="Oval 228"/>
              <p:cNvSpPr>
                <a:spLocks noChangeArrowheads="1"/>
              </p:cNvSpPr>
              <p:nvPr userDrawn="1"/>
            </p:nvSpPr>
            <p:spPr bwMode="gray">
              <a:xfrm>
                <a:off x="5437" y="287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3" name="Oval 229"/>
              <p:cNvSpPr>
                <a:spLocks noChangeArrowheads="1"/>
              </p:cNvSpPr>
              <p:nvPr userDrawn="1"/>
            </p:nvSpPr>
            <p:spPr bwMode="gray">
              <a:xfrm>
                <a:off x="5147" y="3557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4" name="Oval 230"/>
              <p:cNvSpPr>
                <a:spLocks noChangeArrowheads="1"/>
              </p:cNvSpPr>
              <p:nvPr userDrawn="1"/>
            </p:nvSpPr>
            <p:spPr bwMode="gray">
              <a:xfrm>
                <a:off x="5145" y="382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5" name="Oval 231"/>
              <p:cNvSpPr>
                <a:spLocks noChangeArrowheads="1"/>
              </p:cNvSpPr>
              <p:nvPr userDrawn="1"/>
            </p:nvSpPr>
            <p:spPr bwMode="gray">
              <a:xfrm>
                <a:off x="5711" y="3277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6" name="Oval 232"/>
              <p:cNvSpPr>
                <a:spLocks noChangeArrowheads="1"/>
              </p:cNvSpPr>
              <p:nvPr userDrawn="1"/>
            </p:nvSpPr>
            <p:spPr bwMode="gray">
              <a:xfrm>
                <a:off x="5435" y="355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7" name="Oval 233"/>
              <p:cNvSpPr>
                <a:spLocks noChangeArrowheads="1"/>
              </p:cNvSpPr>
              <p:nvPr userDrawn="1"/>
            </p:nvSpPr>
            <p:spPr bwMode="gray">
              <a:xfrm>
                <a:off x="5433" y="4244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8" name="Oval 234"/>
              <p:cNvSpPr>
                <a:spLocks noChangeArrowheads="1"/>
              </p:cNvSpPr>
              <p:nvPr userDrawn="1"/>
            </p:nvSpPr>
            <p:spPr bwMode="gray">
              <a:xfrm>
                <a:off x="5701" y="398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</p:grpSp>
        <p:sp>
          <p:nvSpPr>
            <p:cNvPr id="15" name="Rectangle 235"/>
            <p:cNvSpPr>
              <a:spLocks noChangeArrowheads="1"/>
            </p:cNvSpPr>
            <p:nvPr/>
          </p:nvSpPr>
          <p:spPr bwMode="gray">
            <a:xfrm>
              <a:off x="0" y="1392"/>
              <a:ext cx="5760" cy="2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  <a:ea typeface="+mn-ea"/>
                <a:cs typeface="+mn-cs"/>
              </a:endParaRPr>
            </a:p>
          </p:txBody>
        </p:sp>
      </p:grpSp>
      <p:graphicFrame>
        <p:nvGraphicFramePr>
          <p:cNvPr id="222" name="Object 18"/>
          <p:cNvGraphicFramePr>
            <a:graphicFrameLocks noChangeAspect="1"/>
          </p:cNvGraphicFramePr>
          <p:nvPr/>
        </p:nvGraphicFramePr>
        <p:xfrm>
          <a:off x="0" y="0"/>
          <a:ext cx="91440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2" imgW="7707937" imgH="1701587" progId="">
                  <p:embed/>
                </p:oleObj>
              </mc:Choice>
              <mc:Fallback>
                <p:oleObj name="Image" r:id="rId2" imgW="7707937" imgH="1701587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219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67A6F9">
                                    <a:alpha val="39998"/>
                                  </a:srgbClr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36" descr="06_original_w"/>
          <p:cNvSpPr>
            <a:spLocks noChangeArrowheads="1"/>
          </p:cNvSpPr>
          <p:nvPr/>
        </p:nvSpPr>
        <p:spPr bwMode="gray">
          <a:xfrm>
            <a:off x="323850" y="1484313"/>
            <a:ext cx="1800225" cy="1873250"/>
          </a:xfrm>
          <a:prstGeom prst="ellipse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1D528D"/>
              </a:solidFill>
            </a:endParaRPr>
          </a:p>
        </p:txBody>
      </p:sp>
      <p:sp>
        <p:nvSpPr>
          <p:cNvPr id="224" name="Text Box 14"/>
          <p:cNvSpPr txBox="1">
            <a:spLocks noChangeArrowheads="1"/>
          </p:cNvSpPr>
          <p:nvPr/>
        </p:nvSpPr>
        <p:spPr bwMode="white">
          <a:xfrm>
            <a:off x="381000" y="304800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FFFFFF"/>
                </a:solidFill>
              </a:rPr>
              <a:t>LOGO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0" y="3276600"/>
            <a:ext cx="5105400" cy="1012825"/>
          </a:xfrm>
        </p:spPr>
        <p:txBody>
          <a:bodyPr/>
          <a:lstStyle>
            <a:lvl1pPr>
              <a:defRPr sz="4000" b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71600" y="5638800"/>
            <a:ext cx="7086600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100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64336B90-286A-44E0-980E-B032489D94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728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7DEC2B4F-CB59-4DB7-8EFF-1BF38CC8CD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71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095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095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EA7F7DB2-7399-44D2-AC38-5E5123D921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296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C462C06D-FCB5-4BD9-B058-EAC50E383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023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FE597A4D-E087-4370-89F3-8DEE7B146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6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8884346"/>
      </p:ext>
    </p:extLst>
  </p:cSld>
  <p:clrMapOvr>
    <a:masterClrMapping/>
  </p:clrMapOvr>
  <p:transition>
    <p:wedg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3AC6A3E1-479C-4F72-946A-7583FBCD5A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38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369878D5-EF12-463B-B8F7-5E5653DE18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825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6838268B-4019-47DA-80C2-CCB82CC0D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813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882043B6-2268-4620-BBBA-8D00892BF9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641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2A85F7E7-F7E7-4BD6-8DEA-6B9E484110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13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09587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5FB14DB6-4A1B-4107-BFB1-90499891E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166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0" y="3527425"/>
            <a:ext cx="9144000" cy="33575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5" name="Oval 25"/>
          <p:cNvSpPr>
            <a:spLocks noChangeArrowheads="1"/>
          </p:cNvSpPr>
          <p:nvPr/>
        </p:nvSpPr>
        <p:spPr bwMode="ltGray">
          <a:xfrm>
            <a:off x="1258888" y="4508500"/>
            <a:ext cx="4248150" cy="180022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  <a:ea typeface="+mn-ea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gray">
          <a:xfrm>
            <a:off x="0" y="3141663"/>
            <a:ext cx="9144000" cy="431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7" name="Oval 18"/>
          <p:cNvSpPr>
            <a:spLocks noChangeArrowheads="1"/>
          </p:cNvSpPr>
          <p:nvPr/>
        </p:nvSpPr>
        <p:spPr bwMode="gray">
          <a:xfrm>
            <a:off x="276225" y="1255713"/>
            <a:ext cx="4656138" cy="483711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8" name="Freeform 7" descr="1"/>
          <p:cNvSpPr>
            <a:spLocks/>
          </p:cNvSpPr>
          <p:nvPr/>
        </p:nvSpPr>
        <p:spPr bwMode="gray">
          <a:xfrm>
            <a:off x="1130300" y="1416050"/>
            <a:ext cx="2873375" cy="2182813"/>
          </a:xfrm>
          <a:custGeom>
            <a:avLst/>
            <a:gdLst>
              <a:gd name="T0" fmla="*/ 1436688 w 1810"/>
              <a:gd name="T1" fmla="*/ 2182813 h 1375"/>
              <a:gd name="T2" fmla="*/ 2873375 w 1810"/>
              <a:gd name="T3" fmla="*/ 627063 h 1375"/>
              <a:gd name="T4" fmla="*/ 1390650 w 1810"/>
              <a:gd name="T5" fmla="*/ 38100 h 1375"/>
              <a:gd name="T6" fmla="*/ 0 w 1810"/>
              <a:gd name="T7" fmla="*/ 628650 h 1375"/>
              <a:gd name="T8" fmla="*/ 1436688 w 1810"/>
              <a:gd name="T9" fmla="*/ 2182813 h 13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10" h="1375">
                <a:moveTo>
                  <a:pt x="905" y="1375"/>
                </a:moveTo>
                <a:lnTo>
                  <a:pt x="1810" y="395"/>
                </a:lnTo>
                <a:cubicBezTo>
                  <a:pt x="1612" y="176"/>
                  <a:pt x="1300" y="0"/>
                  <a:pt x="876" y="24"/>
                </a:cubicBezTo>
                <a:cubicBezTo>
                  <a:pt x="452" y="48"/>
                  <a:pt x="252" y="149"/>
                  <a:pt x="0" y="396"/>
                </a:cubicBezTo>
                <a:lnTo>
                  <a:pt x="905" y="1375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76200" cmpd="sng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 descr="2"/>
          <p:cNvSpPr>
            <a:spLocks/>
          </p:cNvSpPr>
          <p:nvPr/>
        </p:nvSpPr>
        <p:spPr bwMode="gray">
          <a:xfrm>
            <a:off x="376238" y="2147888"/>
            <a:ext cx="2103437" cy="3032125"/>
          </a:xfrm>
          <a:custGeom>
            <a:avLst/>
            <a:gdLst>
              <a:gd name="T0" fmla="*/ 2103437 w 1325"/>
              <a:gd name="T1" fmla="*/ 1524000 h 1910"/>
              <a:gd name="T2" fmla="*/ 657225 w 1325"/>
              <a:gd name="T3" fmla="*/ 0 h 1910"/>
              <a:gd name="T4" fmla="*/ 42862 w 1325"/>
              <a:gd name="T5" fmla="*/ 1609725 h 1910"/>
              <a:gd name="T6" fmla="*/ 638175 w 1325"/>
              <a:gd name="T7" fmla="*/ 3032125 h 1910"/>
              <a:gd name="T8" fmla="*/ 2103437 w 1325"/>
              <a:gd name="T9" fmla="*/ 1524000 h 1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5" h="1910">
                <a:moveTo>
                  <a:pt x="1325" y="960"/>
                </a:moveTo>
                <a:lnTo>
                  <a:pt x="414" y="0"/>
                </a:lnTo>
                <a:cubicBezTo>
                  <a:pt x="238" y="162"/>
                  <a:pt x="0" y="570"/>
                  <a:pt x="27" y="1014"/>
                </a:cubicBezTo>
                <a:cubicBezTo>
                  <a:pt x="53" y="1458"/>
                  <a:pt x="233" y="1748"/>
                  <a:pt x="402" y="1910"/>
                </a:cubicBezTo>
                <a:lnTo>
                  <a:pt x="1325" y="960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 w="76200" cmpd="sng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 descr="55282"/>
          <p:cNvSpPr>
            <a:spLocks/>
          </p:cNvSpPr>
          <p:nvPr/>
        </p:nvSpPr>
        <p:spPr bwMode="gray">
          <a:xfrm>
            <a:off x="1085850" y="3730625"/>
            <a:ext cx="2962275" cy="2219325"/>
          </a:xfrm>
          <a:custGeom>
            <a:avLst/>
            <a:gdLst>
              <a:gd name="T0" fmla="*/ 1471613 w 1866"/>
              <a:gd name="T1" fmla="*/ 0 h 1398"/>
              <a:gd name="T2" fmla="*/ 0 w 1866"/>
              <a:gd name="T3" fmla="*/ 1547813 h 1398"/>
              <a:gd name="T4" fmla="*/ 1581150 w 1866"/>
              <a:gd name="T5" fmla="*/ 2201863 h 1398"/>
              <a:gd name="T6" fmla="*/ 2962275 w 1866"/>
              <a:gd name="T7" fmla="*/ 1581150 h 1398"/>
              <a:gd name="T8" fmla="*/ 1471613 w 1866"/>
              <a:gd name="T9" fmla="*/ 0 h 13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66" h="1398">
                <a:moveTo>
                  <a:pt x="927" y="0"/>
                </a:moveTo>
                <a:lnTo>
                  <a:pt x="0" y="975"/>
                </a:lnTo>
                <a:cubicBezTo>
                  <a:pt x="203" y="1204"/>
                  <a:pt x="607" y="1398"/>
                  <a:pt x="996" y="1387"/>
                </a:cubicBezTo>
                <a:cubicBezTo>
                  <a:pt x="1385" y="1375"/>
                  <a:pt x="1707" y="1159"/>
                  <a:pt x="1866" y="996"/>
                </a:cubicBezTo>
                <a:lnTo>
                  <a:pt x="927" y="0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 w="76200" cmpd="sng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9" descr="4"/>
          <p:cNvSpPr>
            <a:spLocks/>
          </p:cNvSpPr>
          <p:nvPr/>
        </p:nvSpPr>
        <p:spPr bwMode="gray">
          <a:xfrm>
            <a:off x="2625725" y="2119313"/>
            <a:ext cx="2139950" cy="3116262"/>
          </a:xfrm>
          <a:custGeom>
            <a:avLst/>
            <a:gdLst>
              <a:gd name="T0" fmla="*/ 1509713 w 1348"/>
              <a:gd name="T1" fmla="*/ 3116262 h 1963"/>
              <a:gd name="T2" fmla="*/ 2124075 w 1348"/>
              <a:gd name="T3" fmla="*/ 1550987 h 1963"/>
              <a:gd name="T4" fmla="*/ 1436688 w 1348"/>
              <a:gd name="T5" fmla="*/ 0 h 1963"/>
              <a:gd name="T6" fmla="*/ 0 w 1348"/>
              <a:gd name="T7" fmla="*/ 1566862 h 1963"/>
              <a:gd name="T8" fmla="*/ 1509713 w 1348"/>
              <a:gd name="T9" fmla="*/ 3116262 h 19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48" h="1963">
                <a:moveTo>
                  <a:pt x="951" y="1963"/>
                </a:moveTo>
                <a:cubicBezTo>
                  <a:pt x="1244" y="1689"/>
                  <a:pt x="1348" y="1323"/>
                  <a:pt x="1338" y="977"/>
                </a:cubicBezTo>
                <a:cubicBezTo>
                  <a:pt x="1329" y="629"/>
                  <a:pt x="1132" y="226"/>
                  <a:pt x="905" y="0"/>
                </a:cubicBezTo>
                <a:lnTo>
                  <a:pt x="0" y="987"/>
                </a:lnTo>
                <a:lnTo>
                  <a:pt x="951" y="1963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76200" cmpd="sng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Oval 23"/>
          <p:cNvSpPr>
            <a:spLocks noChangeArrowheads="1"/>
          </p:cNvSpPr>
          <p:nvPr/>
        </p:nvSpPr>
        <p:spPr bwMode="gray">
          <a:xfrm>
            <a:off x="1806575" y="2954338"/>
            <a:ext cx="1655763" cy="16557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981200" y="3505200"/>
            <a:ext cx="13081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>
                <a:solidFill>
                  <a:srgbClr val="19426B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24200" y="762000"/>
            <a:ext cx="5715000" cy="1828800"/>
          </a:xfrm>
        </p:spPr>
        <p:txBody>
          <a:bodyPr/>
          <a:lstStyle>
            <a:lvl1pPr algn="r">
              <a:defRPr sz="4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343400" y="3178175"/>
            <a:ext cx="4572000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486525"/>
            <a:ext cx="2133600" cy="168275"/>
          </a:xfrm>
        </p:spPr>
        <p:txBody>
          <a:bodyPr/>
          <a:lstStyle>
            <a:lvl1pPr>
              <a:defRPr sz="1200" b="0">
                <a:latin typeface="Arial" pitchFamily="34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86525"/>
            <a:ext cx="2895600" cy="168275"/>
          </a:xfrm>
        </p:spPr>
        <p:txBody>
          <a:bodyPr/>
          <a:lstStyle>
            <a:lvl1pPr algn="ctr">
              <a:defRPr sz="1200" b="0">
                <a:solidFill>
                  <a:srgbClr val="FFFFFF"/>
                </a:solidFill>
                <a:latin typeface="Arial" pitchFamily="34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86525"/>
            <a:ext cx="2133600" cy="168275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fld id="{C8A4F92E-2719-44E7-84A7-552516D8AE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144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B8512D9B-B8FA-43ED-85C4-3BBBF4C8B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604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60B6A2CA-8F65-493F-B3C4-961383836F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87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14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414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CEAC8381-6B20-4479-9F85-1521DA8E69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7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6070726"/>
      </p:ext>
    </p:extLst>
  </p:cSld>
  <p:clrMapOvr>
    <a:masterClrMapping/>
  </p:clrMapOvr>
  <p:transition>
    <p:wedg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8BF7E4E2-5909-48A7-8998-CC450B96B7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023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358BF73F-B9E6-46F0-94E7-331EE738C8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79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F0794E77-14C4-4650-B293-CF6012AF80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116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0AE0A18C-D63A-43D5-9F7C-E92805468A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33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6284ED51-4E69-4AEF-8057-A4EA0CA41A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521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24AC41EA-8D5C-47BC-BD23-171A573998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750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76450" cy="6337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76950" cy="6337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5899D7F4-25BD-4A1D-A9DC-A5322AE775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41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41425"/>
            <a:ext cx="8229600" cy="524827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D14CA533-6931-481D-9A10-CD81639FE0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829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41425"/>
            <a:ext cx="8229600" cy="524827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CC01551B-331C-4859-8CB4-2177A4047C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79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0635788"/>
      </p:ext>
    </p:extLst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236360"/>
      </p:ext>
    </p:extLst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971607"/>
      </p:ext>
    </p:extLst>
  </p:cSld>
  <p:clrMapOvr>
    <a:masterClrMapping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vi-V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740897"/>
      </p:ext>
    </p:extLst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4.gi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image" Target="../media/image9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17" r:id="rId1"/>
    <p:sldLayoutId id="2147485618" r:id="rId2"/>
    <p:sldLayoutId id="2147485619" r:id="rId3"/>
    <p:sldLayoutId id="2147485620" r:id="rId4"/>
    <p:sldLayoutId id="2147485621" r:id="rId5"/>
    <p:sldLayoutId id="2147485622" r:id="rId6"/>
    <p:sldLayoutId id="2147485623" r:id="rId7"/>
    <p:sldLayoutId id="2147485624" r:id="rId8"/>
    <p:sldLayoutId id="2147485625" r:id="rId9"/>
    <p:sldLayoutId id="2147485626" r:id="rId10"/>
    <p:sldLayoutId id="2147485627" r:id="rId11"/>
  </p:sldLayoutIdLst>
  <p:transition>
    <p:wedge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34" charset="-127"/>
          <a:ea typeface="굴림" pitchFamily="34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34" charset="-127"/>
          <a:ea typeface="굴림" pitchFamily="34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34" charset="-127"/>
          <a:ea typeface="굴림" pitchFamily="34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34" charset="-127"/>
          <a:ea typeface="굴림" pitchFamily="34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Gulim" pitchFamily="34" charset="-127"/>
          <a:ea typeface="Gulim" pitchFamily="34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Gulim" pitchFamily="34" charset="-127"/>
          <a:ea typeface="Gulim" pitchFamily="34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Gulim" pitchFamily="34" charset="-127"/>
          <a:ea typeface="Gulim" pitchFamily="34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목차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95" r:id="rId1"/>
    <p:sldLayoutId id="2147485696" r:id="rId2"/>
    <p:sldLayoutId id="2147485697" r:id="rId3"/>
    <p:sldLayoutId id="2147485698" r:id="rId4"/>
    <p:sldLayoutId id="2147485699" r:id="rId5"/>
    <p:sldLayoutId id="2147485700" r:id="rId6"/>
    <p:sldLayoutId id="2147485701" r:id="rId7"/>
    <p:sldLayoutId id="2147485702" r:id="rId8"/>
    <p:sldLayoutId id="2147485703" r:id="rId9"/>
    <p:sldLayoutId id="2147485704" r:id="rId10"/>
    <p:sldLayoutId id="2147485705" r:id="rId11"/>
  </p:sldLayoutIdLst>
  <p:transition>
    <p:wedge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Gulim" pitchFamily="34" charset="-127"/>
          <a:ea typeface="Gulim" pitchFamily="34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Gulim" pitchFamily="34" charset="-127"/>
          <a:ea typeface="Gulim" pitchFamily="34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Gulim" pitchFamily="34" charset="-127"/>
          <a:ea typeface="Gulim" pitchFamily="34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 descr="내용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400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Title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507163"/>
            <a:ext cx="213360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latinLnBrk="1" hangingPunct="0">
              <a:defRPr kumimoji="1" sz="1000">
                <a:solidFill>
                  <a:srgbClr val="000000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B38E7EEE-492F-4221-AEBC-4282B44F130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06" r:id="rId1"/>
    <p:sldLayoutId id="2147485707" r:id="rId2"/>
    <p:sldLayoutId id="2147485708" r:id="rId3"/>
    <p:sldLayoutId id="2147485709" r:id="rId4"/>
    <p:sldLayoutId id="2147485710" r:id="rId5"/>
    <p:sldLayoutId id="2147485711" r:id="rId6"/>
    <p:sldLayoutId id="2147485712" r:id="rId7"/>
    <p:sldLayoutId id="2147485713" r:id="rId8"/>
    <p:sldLayoutId id="2147485714" r:id="rId9"/>
    <p:sldLayoutId id="2147485715" r:id="rId10"/>
    <p:sldLayoutId id="2147485716" r:id="rId11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0F2B4D"/>
          </a:solidFill>
          <a:latin typeface="Arial Black" pitchFamily="34" charset="0"/>
          <a:ea typeface="HY헤드라인M" pitchFamily="18" charset="-127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0F2B4D"/>
          </a:solidFill>
          <a:latin typeface="Arial Black" pitchFamily="34" charset="0"/>
          <a:ea typeface="HY헤드라인M" pitchFamily="18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0F2B4D"/>
          </a:solidFill>
          <a:latin typeface="Arial Black" pitchFamily="34" charset="0"/>
          <a:ea typeface="HY헤드라인M" pitchFamily="18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0F2B4D"/>
          </a:solidFill>
          <a:latin typeface="Arial Black" pitchFamily="34" charset="0"/>
          <a:ea typeface="HY헤드라인M" pitchFamily="18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0F2B4D"/>
          </a:solidFill>
          <a:latin typeface="Arial Black" pitchFamily="34" charset="0"/>
          <a:ea typeface="HY헤드라인M" pitchFamily="18" charset="-127"/>
          <a:cs typeface="HY헤드라인M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Gulim" pitchFamily="34" charset="-127"/>
          <a:ea typeface="Gulim" pitchFamily="34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Gulim" pitchFamily="34" charset="-127"/>
          <a:ea typeface="Gulim" pitchFamily="34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Gulim" pitchFamily="34" charset="-127"/>
          <a:ea typeface="Gulim" pitchFamily="34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1588" y="4763"/>
            <a:ext cx="9144000" cy="931862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1D528D"/>
              </a:solidFill>
              <a:ea typeface="+mn-ea"/>
              <a:cs typeface="+mn-cs"/>
            </a:endParaRPr>
          </a:p>
        </p:txBody>
      </p:sp>
      <p:grpSp>
        <p:nvGrpSpPr>
          <p:cNvPr id="20483" name="Group 16"/>
          <p:cNvGrpSpPr>
            <a:grpSpLocks/>
          </p:cNvGrpSpPr>
          <p:nvPr/>
        </p:nvGrpSpPr>
        <p:grpSpPr bwMode="auto">
          <a:xfrm>
            <a:off x="-12700" y="0"/>
            <a:ext cx="9150350" cy="1012825"/>
            <a:chOff x="476" y="-638"/>
            <a:chExt cx="5764" cy="638"/>
          </a:xfrm>
        </p:grpSpPr>
        <p:sp>
          <p:nvSpPr>
            <p:cNvPr id="4107" name="Oval 17"/>
            <p:cNvSpPr>
              <a:spLocks noChangeArrowheads="1"/>
            </p:cNvSpPr>
            <p:nvPr userDrawn="1"/>
          </p:nvSpPr>
          <p:spPr bwMode="gray">
            <a:xfrm>
              <a:off x="555" y="-28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08" name="Oval 18"/>
            <p:cNvSpPr>
              <a:spLocks noChangeArrowheads="1"/>
            </p:cNvSpPr>
            <p:nvPr userDrawn="1"/>
          </p:nvSpPr>
          <p:spPr bwMode="gray">
            <a:xfrm>
              <a:off x="553" y="-54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09" name="Oval 19"/>
            <p:cNvSpPr>
              <a:spLocks noChangeArrowheads="1"/>
            </p:cNvSpPr>
            <p:nvPr userDrawn="1"/>
          </p:nvSpPr>
          <p:spPr bwMode="gray">
            <a:xfrm>
              <a:off x="843" y="-42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10" name="Oval 20"/>
            <p:cNvSpPr>
              <a:spLocks noChangeArrowheads="1"/>
            </p:cNvSpPr>
            <p:nvPr userDrawn="1"/>
          </p:nvSpPr>
          <p:spPr bwMode="gray">
            <a:xfrm>
              <a:off x="843" y="-13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11" name="Oval 21"/>
            <p:cNvSpPr>
              <a:spLocks noChangeArrowheads="1"/>
            </p:cNvSpPr>
            <p:nvPr userDrawn="1"/>
          </p:nvSpPr>
          <p:spPr bwMode="gray">
            <a:xfrm>
              <a:off x="1113" y="-289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12" name="Oval 22"/>
            <p:cNvSpPr>
              <a:spLocks noChangeArrowheads="1"/>
            </p:cNvSpPr>
            <p:nvPr userDrawn="1"/>
          </p:nvSpPr>
          <p:spPr bwMode="gray">
            <a:xfrm>
              <a:off x="1249" y="-151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13" name="Line 23"/>
            <p:cNvSpPr>
              <a:spLocks noChangeShapeType="1"/>
            </p:cNvSpPr>
            <p:nvPr userDrawn="1"/>
          </p:nvSpPr>
          <p:spPr bwMode="gray">
            <a:xfrm>
              <a:off x="577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4" name="Line 24"/>
            <p:cNvSpPr>
              <a:spLocks noChangeShapeType="1"/>
            </p:cNvSpPr>
            <p:nvPr userDrawn="1"/>
          </p:nvSpPr>
          <p:spPr bwMode="gray">
            <a:xfrm>
              <a:off x="719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5" name="Line 25"/>
            <p:cNvSpPr>
              <a:spLocks noChangeShapeType="1"/>
            </p:cNvSpPr>
            <p:nvPr userDrawn="1"/>
          </p:nvSpPr>
          <p:spPr bwMode="gray">
            <a:xfrm>
              <a:off x="864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6" name="Line 26"/>
            <p:cNvSpPr>
              <a:spLocks noChangeShapeType="1"/>
            </p:cNvSpPr>
            <p:nvPr userDrawn="1"/>
          </p:nvSpPr>
          <p:spPr bwMode="gray">
            <a:xfrm>
              <a:off x="1000" y="-633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7" name="Line 27"/>
            <p:cNvSpPr>
              <a:spLocks noChangeShapeType="1"/>
            </p:cNvSpPr>
            <p:nvPr userDrawn="1"/>
          </p:nvSpPr>
          <p:spPr bwMode="gray">
            <a:xfrm>
              <a:off x="1136" y="-633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8" name="Line 28"/>
            <p:cNvSpPr>
              <a:spLocks noChangeShapeType="1"/>
            </p:cNvSpPr>
            <p:nvPr userDrawn="1"/>
          </p:nvSpPr>
          <p:spPr bwMode="gray">
            <a:xfrm>
              <a:off x="1272" y="-635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9" name="Line 29"/>
            <p:cNvSpPr>
              <a:spLocks noChangeShapeType="1"/>
            </p:cNvSpPr>
            <p:nvPr userDrawn="1"/>
          </p:nvSpPr>
          <p:spPr bwMode="gray">
            <a:xfrm>
              <a:off x="1414" y="-634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0" name="Line 30"/>
            <p:cNvSpPr>
              <a:spLocks noChangeShapeType="1"/>
            </p:cNvSpPr>
            <p:nvPr userDrawn="1"/>
          </p:nvSpPr>
          <p:spPr bwMode="gray">
            <a:xfrm>
              <a:off x="1565" y="-634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1" name="Line 31"/>
            <p:cNvSpPr>
              <a:spLocks noChangeShapeType="1"/>
            </p:cNvSpPr>
            <p:nvPr userDrawn="1"/>
          </p:nvSpPr>
          <p:spPr bwMode="gray">
            <a:xfrm>
              <a:off x="1701" y="-634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2" name="Line 32"/>
            <p:cNvSpPr>
              <a:spLocks noChangeShapeType="1"/>
            </p:cNvSpPr>
            <p:nvPr userDrawn="1"/>
          </p:nvSpPr>
          <p:spPr bwMode="gray">
            <a:xfrm>
              <a:off x="1837" y="-633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3" name="Line 33"/>
            <p:cNvSpPr>
              <a:spLocks noChangeShapeType="1"/>
            </p:cNvSpPr>
            <p:nvPr userDrawn="1"/>
          </p:nvSpPr>
          <p:spPr bwMode="gray">
            <a:xfrm>
              <a:off x="1973" y="-633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4" name="Line 34"/>
            <p:cNvSpPr>
              <a:spLocks noChangeShapeType="1"/>
            </p:cNvSpPr>
            <p:nvPr userDrawn="1"/>
          </p:nvSpPr>
          <p:spPr bwMode="gray">
            <a:xfrm>
              <a:off x="2109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5" name="Oval 35"/>
            <p:cNvSpPr>
              <a:spLocks noChangeArrowheads="1"/>
            </p:cNvSpPr>
            <p:nvPr userDrawn="1"/>
          </p:nvSpPr>
          <p:spPr bwMode="gray">
            <a:xfrm>
              <a:off x="1392" y="-28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26" name="Oval 36"/>
            <p:cNvSpPr>
              <a:spLocks noChangeArrowheads="1"/>
            </p:cNvSpPr>
            <p:nvPr userDrawn="1"/>
          </p:nvSpPr>
          <p:spPr bwMode="gray">
            <a:xfrm>
              <a:off x="1390" y="-542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27" name="Oval 37"/>
            <p:cNvSpPr>
              <a:spLocks noChangeArrowheads="1"/>
            </p:cNvSpPr>
            <p:nvPr userDrawn="1"/>
          </p:nvSpPr>
          <p:spPr bwMode="gray">
            <a:xfrm>
              <a:off x="1680" y="-424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28" name="Oval 38"/>
            <p:cNvSpPr>
              <a:spLocks noChangeArrowheads="1"/>
            </p:cNvSpPr>
            <p:nvPr userDrawn="1"/>
          </p:nvSpPr>
          <p:spPr bwMode="gray">
            <a:xfrm>
              <a:off x="1680" y="-540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29" name="Oval 39"/>
            <p:cNvSpPr>
              <a:spLocks noChangeArrowheads="1"/>
            </p:cNvSpPr>
            <p:nvPr userDrawn="1"/>
          </p:nvSpPr>
          <p:spPr bwMode="gray">
            <a:xfrm>
              <a:off x="1950" y="-284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0" name="Oval 40"/>
            <p:cNvSpPr>
              <a:spLocks noChangeArrowheads="1"/>
            </p:cNvSpPr>
            <p:nvPr userDrawn="1"/>
          </p:nvSpPr>
          <p:spPr bwMode="gray">
            <a:xfrm>
              <a:off x="2086" y="-14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1" name="Oval 41"/>
            <p:cNvSpPr>
              <a:spLocks noChangeArrowheads="1"/>
            </p:cNvSpPr>
            <p:nvPr userDrawn="1"/>
          </p:nvSpPr>
          <p:spPr bwMode="gray">
            <a:xfrm>
              <a:off x="2224" y="-28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2" name="Oval 42"/>
            <p:cNvSpPr>
              <a:spLocks noChangeArrowheads="1"/>
            </p:cNvSpPr>
            <p:nvPr userDrawn="1"/>
          </p:nvSpPr>
          <p:spPr bwMode="gray">
            <a:xfrm>
              <a:off x="2222" y="-54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3" name="Oval 43"/>
            <p:cNvSpPr>
              <a:spLocks noChangeArrowheads="1"/>
            </p:cNvSpPr>
            <p:nvPr userDrawn="1"/>
          </p:nvSpPr>
          <p:spPr bwMode="gray">
            <a:xfrm>
              <a:off x="2512" y="-424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4" name="Oval 44"/>
            <p:cNvSpPr>
              <a:spLocks noChangeArrowheads="1"/>
            </p:cNvSpPr>
            <p:nvPr userDrawn="1"/>
          </p:nvSpPr>
          <p:spPr bwMode="gray">
            <a:xfrm>
              <a:off x="2512" y="-153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5" name="Oval 45"/>
            <p:cNvSpPr>
              <a:spLocks noChangeArrowheads="1"/>
            </p:cNvSpPr>
            <p:nvPr userDrawn="1"/>
          </p:nvSpPr>
          <p:spPr bwMode="gray">
            <a:xfrm>
              <a:off x="2782" y="-289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6" name="Oval 46"/>
            <p:cNvSpPr>
              <a:spLocks noChangeArrowheads="1"/>
            </p:cNvSpPr>
            <p:nvPr userDrawn="1"/>
          </p:nvSpPr>
          <p:spPr bwMode="gray">
            <a:xfrm>
              <a:off x="2918" y="-154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grpSp>
          <p:nvGrpSpPr>
            <p:cNvPr id="20521" name="Group 47"/>
            <p:cNvGrpSpPr>
              <a:grpSpLocks/>
            </p:cNvGrpSpPr>
            <p:nvPr userDrawn="1"/>
          </p:nvGrpSpPr>
          <p:grpSpPr bwMode="auto">
            <a:xfrm>
              <a:off x="2246" y="-638"/>
              <a:ext cx="1532" cy="635"/>
              <a:chOff x="-765" y="-1448"/>
              <a:chExt cx="1532" cy="2896"/>
            </a:xfrm>
          </p:grpSpPr>
          <p:sp>
            <p:nvSpPr>
              <p:cNvPr id="4183" name="Line 48"/>
              <p:cNvSpPr>
                <a:spLocks noChangeShapeType="1"/>
              </p:cNvSpPr>
              <p:nvPr userDrawn="1"/>
            </p:nvSpPr>
            <p:spPr bwMode="gray">
              <a:xfrm>
                <a:off x="-765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4" name="Line 49"/>
              <p:cNvSpPr>
                <a:spLocks noChangeShapeType="1"/>
              </p:cNvSpPr>
              <p:nvPr userDrawn="1"/>
            </p:nvSpPr>
            <p:spPr bwMode="gray">
              <a:xfrm>
                <a:off x="-614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5" name="Line 50"/>
              <p:cNvSpPr>
                <a:spLocks noChangeShapeType="1"/>
              </p:cNvSpPr>
              <p:nvPr userDrawn="1"/>
            </p:nvSpPr>
            <p:spPr bwMode="gray">
              <a:xfrm>
                <a:off x="-478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6" name="Line 51"/>
              <p:cNvSpPr>
                <a:spLocks noChangeShapeType="1"/>
              </p:cNvSpPr>
              <p:nvPr userDrawn="1"/>
            </p:nvSpPr>
            <p:spPr bwMode="gray">
              <a:xfrm>
                <a:off x="-342" y="-1439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7" name="Line 52"/>
              <p:cNvSpPr>
                <a:spLocks noChangeShapeType="1"/>
              </p:cNvSpPr>
              <p:nvPr userDrawn="1"/>
            </p:nvSpPr>
            <p:spPr bwMode="gray">
              <a:xfrm>
                <a:off x="-206" y="-1439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8" name="Line 53"/>
              <p:cNvSpPr>
                <a:spLocks noChangeShapeType="1"/>
              </p:cNvSpPr>
              <p:nvPr userDrawn="1"/>
            </p:nvSpPr>
            <p:spPr bwMode="gray">
              <a:xfrm>
                <a:off x="-70" y="-1448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9" name="Line 54"/>
              <p:cNvSpPr>
                <a:spLocks noChangeShapeType="1"/>
              </p:cNvSpPr>
              <p:nvPr userDrawn="1"/>
            </p:nvSpPr>
            <p:spPr bwMode="gray">
              <a:xfrm>
                <a:off x="72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0" name="Line 55"/>
              <p:cNvSpPr>
                <a:spLocks noChangeShapeType="1"/>
              </p:cNvSpPr>
              <p:nvPr userDrawn="1"/>
            </p:nvSpPr>
            <p:spPr bwMode="gray">
              <a:xfrm>
                <a:off x="223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1" name="Line 56"/>
              <p:cNvSpPr>
                <a:spLocks noChangeShapeType="1"/>
              </p:cNvSpPr>
              <p:nvPr userDrawn="1"/>
            </p:nvSpPr>
            <p:spPr bwMode="gray">
              <a:xfrm>
                <a:off x="359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2" name="Line 57"/>
              <p:cNvSpPr>
                <a:spLocks noChangeShapeType="1"/>
              </p:cNvSpPr>
              <p:nvPr userDrawn="1"/>
            </p:nvSpPr>
            <p:spPr bwMode="gray">
              <a:xfrm>
                <a:off x="495" y="-1439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3" name="Line 58"/>
              <p:cNvSpPr>
                <a:spLocks noChangeShapeType="1"/>
              </p:cNvSpPr>
              <p:nvPr userDrawn="1"/>
            </p:nvSpPr>
            <p:spPr bwMode="gray">
              <a:xfrm>
                <a:off x="631" y="-1439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4" name="Line 59"/>
              <p:cNvSpPr>
                <a:spLocks noChangeShapeType="1"/>
              </p:cNvSpPr>
              <p:nvPr userDrawn="1"/>
            </p:nvSpPr>
            <p:spPr bwMode="gray">
              <a:xfrm>
                <a:off x="767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138" name="Oval 60"/>
            <p:cNvSpPr>
              <a:spLocks noChangeArrowheads="1"/>
            </p:cNvSpPr>
            <p:nvPr userDrawn="1"/>
          </p:nvSpPr>
          <p:spPr bwMode="gray">
            <a:xfrm>
              <a:off x="3061" y="-416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9" name="Oval 61"/>
            <p:cNvSpPr>
              <a:spLocks noChangeArrowheads="1"/>
            </p:cNvSpPr>
            <p:nvPr userDrawn="1"/>
          </p:nvSpPr>
          <p:spPr bwMode="gray">
            <a:xfrm>
              <a:off x="3059" y="-54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0" name="Oval 62"/>
            <p:cNvSpPr>
              <a:spLocks noChangeArrowheads="1"/>
            </p:cNvSpPr>
            <p:nvPr userDrawn="1"/>
          </p:nvSpPr>
          <p:spPr bwMode="gray">
            <a:xfrm>
              <a:off x="3349" y="-41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1" name="Oval 63"/>
            <p:cNvSpPr>
              <a:spLocks noChangeArrowheads="1"/>
            </p:cNvSpPr>
            <p:nvPr userDrawn="1"/>
          </p:nvSpPr>
          <p:spPr bwMode="gray">
            <a:xfrm>
              <a:off x="3349" y="-543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2" name="Oval 64"/>
            <p:cNvSpPr>
              <a:spLocks noChangeArrowheads="1"/>
            </p:cNvSpPr>
            <p:nvPr userDrawn="1"/>
          </p:nvSpPr>
          <p:spPr bwMode="gray">
            <a:xfrm>
              <a:off x="3619" y="-28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3" name="Oval 65"/>
            <p:cNvSpPr>
              <a:spLocks noChangeArrowheads="1"/>
            </p:cNvSpPr>
            <p:nvPr userDrawn="1"/>
          </p:nvSpPr>
          <p:spPr bwMode="gray">
            <a:xfrm>
              <a:off x="3755" y="-151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4" name="Oval 66"/>
            <p:cNvSpPr>
              <a:spLocks noChangeArrowheads="1"/>
            </p:cNvSpPr>
            <p:nvPr userDrawn="1"/>
          </p:nvSpPr>
          <p:spPr bwMode="gray">
            <a:xfrm>
              <a:off x="3913" y="-27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5" name="Oval 67"/>
            <p:cNvSpPr>
              <a:spLocks noChangeArrowheads="1"/>
            </p:cNvSpPr>
            <p:nvPr userDrawn="1"/>
          </p:nvSpPr>
          <p:spPr bwMode="gray">
            <a:xfrm>
              <a:off x="3911" y="-54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6" name="Oval 68"/>
            <p:cNvSpPr>
              <a:spLocks noChangeArrowheads="1"/>
            </p:cNvSpPr>
            <p:nvPr userDrawn="1"/>
          </p:nvSpPr>
          <p:spPr bwMode="gray">
            <a:xfrm>
              <a:off x="4201" y="-45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7" name="Oval 69"/>
            <p:cNvSpPr>
              <a:spLocks noChangeArrowheads="1"/>
            </p:cNvSpPr>
            <p:nvPr userDrawn="1"/>
          </p:nvSpPr>
          <p:spPr bwMode="gray">
            <a:xfrm>
              <a:off x="4201" y="-14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8" name="Oval 70"/>
            <p:cNvSpPr>
              <a:spLocks noChangeArrowheads="1"/>
            </p:cNvSpPr>
            <p:nvPr userDrawn="1"/>
          </p:nvSpPr>
          <p:spPr bwMode="gray">
            <a:xfrm>
              <a:off x="4471" y="-290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9" name="Oval 71"/>
            <p:cNvSpPr>
              <a:spLocks noChangeArrowheads="1"/>
            </p:cNvSpPr>
            <p:nvPr userDrawn="1"/>
          </p:nvSpPr>
          <p:spPr bwMode="gray">
            <a:xfrm>
              <a:off x="4607" y="-154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grpSp>
          <p:nvGrpSpPr>
            <p:cNvPr id="20534" name="Group 72"/>
            <p:cNvGrpSpPr>
              <a:grpSpLocks/>
            </p:cNvGrpSpPr>
            <p:nvPr userDrawn="1"/>
          </p:nvGrpSpPr>
          <p:grpSpPr bwMode="auto">
            <a:xfrm>
              <a:off x="3935" y="-638"/>
              <a:ext cx="1532" cy="635"/>
              <a:chOff x="-765" y="-1448"/>
              <a:chExt cx="1532" cy="2896"/>
            </a:xfrm>
          </p:grpSpPr>
          <p:sp>
            <p:nvSpPr>
              <p:cNvPr id="4171" name="Line 73"/>
              <p:cNvSpPr>
                <a:spLocks noChangeShapeType="1"/>
              </p:cNvSpPr>
              <p:nvPr userDrawn="1"/>
            </p:nvSpPr>
            <p:spPr bwMode="gray">
              <a:xfrm>
                <a:off x="-765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2" name="Line 74"/>
              <p:cNvSpPr>
                <a:spLocks noChangeShapeType="1"/>
              </p:cNvSpPr>
              <p:nvPr userDrawn="1"/>
            </p:nvSpPr>
            <p:spPr bwMode="gray">
              <a:xfrm>
                <a:off x="-614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3" name="Line 75"/>
              <p:cNvSpPr>
                <a:spLocks noChangeShapeType="1"/>
              </p:cNvSpPr>
              <p:nvPr userDrawn="1"/>
            </p:nvSpPr>
            <p:spPr bwMode="gray">
              <a:xfrm>
                <a:off x="-478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4" name="Line 76"/>
              <p:cNvSpPr>
                <a:spLocks noChangeShapeType="1"/>
              </p:cNvSpPr>
              <p:nvPr userDrawn="1"/>
            </p:nvSpPr>
            <p:spPr bwMode="gray">
              <a:xfrm>
                <a:off x="-342" y="-1439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5" name="Line 77"/>
              <p:cNvSpPr>
                <a:spLocks noChangeShapeType="1"/>
              </p:cNvSpPr>
              <p:nvPr userDrawn="1"/>
            </p:nvSpPr>
            <p:spPr bwMode="gray">
              <a:xfrm>
                <a:off x="-206" y="-1439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6" name="Line 78"/>
              <p:cNvSpPr>
                <a:spLocks noChangeShapeType="1"/>
              </p:cNvSpPr>
              <p:nvPr userDrawn="1"/>
            </p:nvSpPr>
            <p:spPr bwMode="gray">
              <a:xfrm>
                <a:off x="-70" y="-1448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7" name="Line 79"/>
              <p:cNvSpPr>
                <a:spLocks noChangeShapeType="1"/>
              </p:cNvSpPr>
              <p:nvPr userDrawn="1"/>
            </p:nvSpPr>
            <p:spPr bwMode="gray">
              <a:xfrm>
                <a:off x="72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8" name="Line 80"/>
              <p:cNvSpPr>
                <a:spLocks noChangeShapeType="1"/>
              </p:cNvSpPr>
              <p:nvPr userDrawn="1"/>
            </p:nvSpPr>
            <p:spPr bwMode="gray">
              <a:xfrm>
                <a:off x="223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9" name="Line 81"/>
              <p:cNvSpPr>
                <a:spLocks noChangeShapeType="1"/>
              </p:cNvSpPr>
              <p:nvPr userDrawn="1"/>
            </p:nvSpPr>
            <p:spPr bwMode="gray">
              <a:xfrm>
                <a:off x="359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0" name="Line 82"/>
              <p:cNvSpPr>
                <a:spLocks noChangeShapeType="1"/>
              </p:cNvSpPr>
              <p:nvPr userDrawn="1"/>
            </p:nvSpPr>
            <p:spPr bwMode="gray">
              <a:xfrm>
                <a:off x="495" y="-1439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1" name="Line 83"/>
              <p:cNvSpPr>
                <a:spLocks noChangeShapeType="1"/>
              </p:cNvSpPr>
              <p:nvPr userDrawn="1"/>
            </p:nvSpPr>
            <p:spPr bwMode="gray">
              <a:xfrm>
                <a:off x="631" y="-1439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2" name="Line 84"/>
              <p:cNvSpPr>
                <a:spLocks noChangeShapeType="1"/>
              </p:cNvSpPr>
              <p:nvPr userDrawn="1"/>
            </p:nvSpPr>
            <p:spPr bwMode="gray">
              <a:xfrm>
                <a:off x="767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151" name="Oval 85"/>
            <p:cNvSpPr>
              <a:spLocks noChangeArrowheads="1"/>
            </p:cNvSpPr>
            <p:nvPr userDrawn="1"/>
          </p:nvSpPr>
          <p:spPr bwMode="gray">
            <a:xfrm>
              <a:off x="4750" y="-36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2" name="Oval 86"/>
            <p:cNvSpPr>
              <a:spLocks noChangeArrowheads="1"/>
            </p:cNvSpPr>
            <p:nvPr userDrawn="1"/>
          </p:nvSpPr>
          <p:spPr bwMode="gray">
            <a:xfrm>
              <a:off x="4748" y="-54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3" name="Oval 87"/>
            <p:cNvSpPr>
              <a:spLocks noChangeArrowheads="1"/>
            </p:cNvSpPr>
            <p:nvPr userDrawn="1"/>
          </p:nvSpPr>
          <p:spPr bwMode="gray">
            <a:xfrm>
              <a:off x="5038" y="-42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4" name="Oval 88"/>
            <p:cNvSpPr>
              <a:spLocks noChangeArrowheads="1"/>
            </p:cNvSpPr>
            <p:nvPr userDrawn="1"/>
          </p:nvSpPr>
          <p:spPr bwMode="gray">
            <a:xfrm>
              <a:off x="5038" y="-543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5" name="Oval 89"/>
            <p:cNvSpPr>
              <a:spLocks noChangeArrowheads="1"/>
            </p:cNvSpPr>
            <p:nvPr userDrawn="1"/>
          </p:nvSpPr>
          <p:spPr bwMode="gray">
            <a:xfrm>
              <a:off x="5308" y="-28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6" name="Oval 90"/>
            <p:cNvSpPr>
              <a:spLocks noChangeArrowheads="1"/>
            </p:cNvSpPr>
            <p:nvPr userDrawn="1"/>
          </p:nvSpPr>
          <p:spPr bwMode="gray">
            <a:xfrm>
              <a:off x="5444" y="-151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7" name="Oval 91"/>
            <p:cNvSpPr>
              <a:spLocks noChangeArrowheads="1"/>
            </p:cNvSpPr>
            <p:nvPr userDrawn="1"/>
          </p:nvSpPr>
          <p:spPr bwMode="gray">
            <a:xfrm>
              <a:off x="5580" y="-286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8" name="Oval 92"/>
            <p:cNvSpPr>
              <a:spLocks noChangeArrowheads="1"/>
            </p:cNvSpPr>
            <p:nvPr userDrawn="1"/>
          </p:nvSpPr>
          <p:spPr bwMode="gray">
            <a:xfrm>
              <a:off x="5578" y="-54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9" name="Oval 93"/>
            <p:cNvSpPr>
              <a:spLocks noChangeArrowheads="1"/>
            </p:cNvSpPr>
            <p:nvPr userDrawn="1"/>
          </p:nvSpPr>
          <p:spPr bwMode="gray">
            <a:xfrm>
              <a:off x="5868" y="-420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60" name="Oval 94"/>
            <p:cNvSpPr>
              <a:spLocks noChangeArrowheads="1"/>
            </p:cNvSpPr>
            <p:nvPr userDrawn="1"/>
          </p:nvSpPr>
          <p:spPr bwMode="gray">
            <a:xfrm>
              <a:off x="5868" y="-15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61" name="Oval 95"/>
            <p:cNvSpPr>
              <a:spLocks noChangeArrowheads="1"/>
            </p:cNvSpPr>
            <p:nvPr userDrawn="1"/>
          </p:nvSpPr>
          <p:spPr bwMode="gray">
            <a:xfrm>
              <a:off x="6138" y="-280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62" name="Line 96"/>
            <p:cNvSpPr>
              <a:spLocks noChangeShapeType="1"/>
            </p:cNvSpPr>
            <p:nvPr userDrawn="1"/>
          </p:nvSpPr>
          <p:spPr bwMode="gray">
            <a:xfrm>
              <a:off x="5602" y="-636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3" name="Line 97"/>
            <p:cNvSpPr>
              <a:spLocks noChangeShapeType="1"/>
            </p:cNvSpPr>
            <p:nvPr userDrawn="1"/>
          </p:nvSpPr>
          <p:spPr bwMode="gray">
            <a:xfrm>
              <a:off x="5753" y="-636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4" name="Line 98"/>
            <p:cNvSpPr>
              <a:spLocks noChangeShapeType="1"/>
            </p:cNvSpPr>
            <p:nvPr userDrawn="1"/>
          </p:nvSpPr>
          <p:spPr bwMode="gray">
            <a:xfrm>
              <a:off x="5889" y="-636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5" name="Line 99"/>
            <p:cNvSpPr>
              <a:spLocks noChangeShapeType="1"/>
            </p:cNvSpPr>
            <p:nvPr userDrawn="1"/>
          </p:nvSpPr>
          <p:spPr bwMode="gray">
            <a:xfrm>
              <a:off x="6025" y="-635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6" name="Line 100"/>
            <p:cNvSpPr>
              <a:spLocks noChangeShapeType="1"/>
            </p:cNvSpPr>
            <p:nvPr userDrawn="1"/>
          </p:nvSpPr>
          <p:spPr bwMode="gray">
            <a:xfrm>
              <a:off x="6161" y="-635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7" name="Line 101"/>
            <p:cNvSpPr>
              <a:spLocks noChangeShapeType="1"/>
            </p:cNvSpPr>
            <p:nvPr userDrawn="1"/>
          </p:nvSpPr>
          <p:spPr bwMode="gray">
            <a:xfrm>
              <a:off x="476" y="-525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8" name="Line 102"/>
            <p:cNvSpPr>
              <a:spLocks noChangeShapeType="1"/>
            </p:cNvSpPr>
            <p:nvPr userDrawn="1"/>
          </p:nvSpPr>
          <p:spPr bwMode="gray">
            <a:xfrm>
              <a:off x="477" y="-389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9" name="Line 103"/>
            <p:cNvSpPr>
              <a:spLocks noChangeShapeType="1"/>
            </p:cNvSpPr>
            <p:nvPr userDrawn="1"/>
          </p:nvSpPr>
          <p:spPr bwMode="gray">
            <a:xfrm>
              <a:off x="478" y="-253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70" name="Line 104"/>
            <p:cNvSpPr>
              <a:spLocks noChangeShapeType="1"/>
            </p:cNvSpPr>
            <p:nvPr userDrawn="1"/>
          </p:nvSpPr>
          <p:spPr bwMode="gray">
            <a:xfrm>
              <a:off x="480" y="-126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129" name="Rectangle 105"/>
          <p:cNvSpPr>
            <a:spLocks noChangeArrowheads="1"/>
          </p:cNvSpPr>
          <p:nvPr/>
        </p:nvSpPr>
        <p:spPr bwMode="gray">
          <a:xfrm>
            <a:off x="0" y="800100"/>
            <a:ext cx="9144000" cy="301625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1D528D"/>
              </a:solidFill>
              <a:ea typeface="+mn-ea"/>
              <a:cs typeface="+mn-cs"/>
            </a:endParaRPr>
          </a:p>
        </p:txBody>
      </p:sp>
      <p:sp>
        <p:nvSpPr>
          <p:cNvPr id="4101" name="Oval 106" descr="06_original_w"/>
          <p:cNvSpPr>
            <a:spLocks noChangeArrowheads="1"/>
          </p:cNvSpPr>
          <p:nvPr/>
        </p:nvSpPr>
        <p:spPr bwMode="gray">
          <a:xfrm>
            <a:off x="7956550" y="404813"/>
            <a:ext cx="936625" cy="1008062"/>
          </a:xfrm>
          <a:prstGeom prst="ellipse">
            <a:avLst/>
          </a:prstGeom>
          <a:blipFill dpi="0" rotWithShape="1">
            <a:blip r:embed="rId14" cstate="print"/>
            <a:srcRect/>
            <a:stretch>
              <a:fillRect/>
            </a:stretch>
          </a:blipFill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1D528D"/>
              </a:solidFill>
            </a:endParaRPr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1D528D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1D528D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1D528D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54421C30-4749-419D-9B56-7241ED506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49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28600"/>
            <a:ext cx="7391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17" r:id="rId1"/>
    <p:sldLayoutId id="2147485718" r:id="rId2"/>
    <p:sldLayoutId id="2147485719" r:id="rId3"/>
    <p:sldLayoutId id="2147485720" r:id="rId4"/>
    <p:sldLayoutId id="2147485721" r:id="rId5"/>
    <p:sldLayoutId id="2147485722" r:id="rId6"/>
    <p:sldLayoutId id="2147485723" r:id="rId7"/>
    <p:sldLayoutId id="2147485724" r:id="rId8"/>
    <p:sldLayoutId id="2147485725" r:id="rId9"/>
    <p:sldLayoutId id="2147485726" r:id="rId10"/>
    <p:sldLayoutId id="2147485727" r:id="rId11"/>
    <p:sldLayoutId id="2147485728" r:id="rId12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5"/>
          <p:cNvSpPr>
            <a:spLocks noChangeArrowheads="1"/>
          </p:cNvSpPr>
          <p:nvPr/>
        </p:nvSpPr>
        <p:spPr bwMode="gray">
          <a:xfrm>
            <a:off x="0" y="798513"/>
            <a:ext cx="9144000" cy="3127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5123" name="Rectangle 16"/>
          <p:cNvSpPr>
            <a:spLocks noChangeArrowheads="1"/>
          </p:cNvSpPr>
          <p:nvPr/>
        </p:nvSpPr>
        <p:spPr bwMode="white">
          <a:xfrm>
            <a:off x="0" y="0"/>
            <a:ext cx="9144000" cy="8366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414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381000" y="838200"/>
            <a:ext cx="5943600" cy="2540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24600" y="6564313"/>
            <a:ext cx="2362200" cy="244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19426B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24200" y="6553200"/>
            <a:ext cx="2133600" cy="234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19426B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1EEA6CE4-CA5B-4930-9144-36262E6C1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51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381000" y="152400"/>
            <a:ext cx="7391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21513" name="Group 17"/>
          <p:cNvGrpSpPr>
            <a:grpSpLocks/>
          </p:cNvGrpSpPr>
          <p:nvPr/>
        </p:nvGrpSpPr>
        <p:grpSpPr bwMode="auto">
          <a:xfrm>
            <a:off x="7308850" y="188913"/>
            <a:ext cx="1665288" cy="1512887"/>
            <a:chOff x="4604" y="119"/>
            <a:chExt cx="1049" cy="953"/>
          </a:xfrm>
        </p:grpSpPr>
        <p:sp>
          <p:nvSpPr>
            <p:cNvPr id="1042" name="Oval 18"/>
            <p:cNvSpPr>
              <a:spLocks noChangeArrowheads="1"/>
            </p:cNvSpPr>
            <p:nvPr userDrawn="1"/>
          </p:nvSpPr>
          <p:spPr bwMode="gray">
            <a:xfrm>
              <a:off x="4921" y="845"/>
              <a:ext cx="732" cy="227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19426B"/>
                </a:solidFill>
                <a:ea typeface="+mn-ea"/>
                <a:cs typeface="+mn-cs"/>
              </a:endParaRPr>
            </a:p>
          </p:txBody>
        </p:sp>
        <p:sp>
          <p:nvSpPr>
            <p:cNvPr id="5131" name="Oval 19"/>
            <p:cNvSpPr>
              <a:spLocks noChangeArrowheads="1"/>
            </p:cNvSpPr>
            <p:nvPr userDrawn="1"/>
          </p:nvSpPr>
          <p:spPr bwMode="gray">
            <a:xfrm>
              <a:off x="4604" y="119"/>
              <a:ext cx="932" cy="91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dist="63500" dir="2212194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19426B"/>
                </a:solidFill>
              </a:endParaRPr>
            </a:p>
          </p:txBody>
        </p:sp>
        <p:sp>
          <p:nvSpPr>
            <p:cNvPr id="5132" name="Freeform 20" descr="4"/>
            <p:cNvSpPr>
              <a:spLocks/>
            </p:cNvSpPr>
            <p:nvPr userDrawn="1"/>
          </p:nvSpPr>
          <p:spPr bwMode="gray">
            <a:xfrm>
              <a:off x="5077" y="281"/>
              <a:ext cx="426" cy="588"/>
            </a:xfrm>
            <a:custGeom>
              <a:avLst/>
              <a:gdLst>
                <a:gd name="T0" fmla="*/ 301 w 1348"/>
                <a:gd name="T1" fmla="*/ 588 h 1963"/>
                <a:gd name="T2" fmla="*/ 423 w 1348"/>
                <a:gd name="T3" fmla="*/ 293 h 1963"/>
                <a:gd name="T4" fmla="*/ 286 w 1348"/>
                <a:gd name="T5" fmla="*/ 0 h 1963"/>
                <a:gd name="T6" fmla="*/ 0 w 1348"/>
                <a:gd name="T7" fmla="*/ 296 h 1963"/>
                <a:gd name="T8" fmla="*/ 301 w 1348"/>
                <a:gd name="T9" fmla="*/ 588 h 19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" h="1963">
                  <a:moveTo>
                    <a:pt x="951" y="1963"/>
                  </a:moveTo>
                  <a:cubicBezTo>
                    <a:pt x="1244" y="1689"/>
                    <a:pt x="1348" y="1323"/>
                    <a:pt x="1338" y="977"/>
                  </a:cubicBezTo>
                  <a:cubicBezTo>
                    <a:pt x="1329" y="629"/>
                    <a:pt x="1132" y="226"/>
                    <a:pt x="905" y="0"/>
                  </a:cubicBezTo>
                  <a:lnTo>
                    <a:pt x="0" y="987"/>
                  </a:lnTo>
                  <a:lnTo>
                    <a:pt x="951" y="1963"/>
                  </a:lnTo>
                  <a:close/>
                </a:path>
              </a:pathLst>
            </a:custGeom>
            <a:blipFill dpi="0" rotWithShape="1">
              <a:blip r:embed="rId15" cstate="print"/>
              <a:srcRect/>
              <a:stretch>
                <a:fillRect/>
              </a:stretch>
            </a:blipFill>
            <a:ln w="76200" cmpd="sng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33" name="Freeform 21" descr="1"/>
            <p:cNvSpPr>
              <a:spLocks/>
            </p:cNvSpPr>
            <p:nvPr userDrawn="1"/>
          </p:nvSpPr>
          <p:spPr bwMode="gray">
            <a:xfrm>
              <a:off x="4779" y="144"/>
              <a:ext cx="572" cy="416"/>
            </a:xfrm>
            <a:custGeom>
              <a:avLst/>
              <a:gdLst>
                <a:gd name="T0" fmla="*/ 286 w 1810"/>
                <a:gd name="T1" fmla="*/ 416 h 1388"/>
                <a:gd name="T2" fmla="*/ 572 w 1810"/>
                <a:gd name="T3" fmla="*/ 122 h 1388"/>
                <a:gd name="T4" fmla="*/ 276 w 1810"/>
                <a:gd name="T5" fmla="*/ 12 h 1388"/>
                <a:gd name="T6" fmla="*/ 0 w 1810"/>
                <a:gd name="T7" fmla="*/ 123 h 1388"/>
                <a:gd name="T8" fmla="*/ 286 w 1810"/>
                <a:gd name="T9" fmla="*/ 416 h 13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10" h="1388">
                  <a:moveTo>
                    <a:pt x="905" y="1388"/>
                  </a:moveTo>
                  <a:lnTo>
                    <a:pt x="1810" y="408"/>
                  </a:lnTo>
                  <a:cubicBezTo>
                    <a:pt x="1612" y="189"/>
                    <a:pt x="1272" y="0"/>
                    <a:pt x="874" y="40"/>
                  </a:cubicBezTo>
                  <a:cubicBezTo>
                    <a:pt x="541" y="52"/>
                    <a:pt x="252" y="162"/>
                    <a:pt x="0" y="409"/>
                  </a:cubicBezTo>
                  <a:lnTo>
                    <a:pt x="905" y="1388"/>
                  </a:lnTo>
                  <a:close/>
                </a:path>
              </a:pathLst>
            </a:custGeom>
            <a:blipFill dpi="0" rotWithShape="1">
              <a:blip r:embed="rId16" cstate="print"/>
              <a:srcRect/>
              <a:stretch>
                <a:fillRect/>
              </a:stretch>
            </a:blipFill>
            <a:ln w="76200" cmpd="sng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34" name="Freeform 22" descr="2"/>
            <p:cNvSpPr>
              <a:spLocks/>
            </p:cNvSpPr>
            <p:nvPr userDrawn="1"/>
          </p:nvSpPr>
          <p:spPr bwMode="gray">
            <a:xfrm>
              <a:off x="4629" y="286"/>
              <a:ext cx="419" cy="572"/>
            </a:xfrm>
            <a:custGeom>
              <a:avLst/>
              <a:gdLst>
                <a:gd name="T0" fmla="*/ 419 w 1325"/>
                <a:gd name="T1" fmla="*/ 287 h 1910"/>
                <a:gd name="T2" fmla="*/ 131 w 1325"/>
                <a:gd name="T3" fmla="*/ 0 h 1910"/>
                <a:gd name="T4" fmla="*/ 9 w 1325"/>
                <a:gd name="T5" fmla="*/ 304 h 1910"/>
                <a:gd name="T6" fmla="*/ 127 w 1325"/>
                <a:gd name="T7" fmla="*/ 572 h 1910"/>
                <a:gd name="T8" fmla="*/ 419 w 1325"/>
                <a:gd name="T9" fmla="*/ 287 h 1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5" h="1910">
                  <a:moveTo>
                    <a:pt x="1325" y="960"/>
                  </a:moveTo>
                  <a:lnTo>
                    <a:pt x="414" y="0"/>
                  </a:lnTo>
                  <a:cubicBezTo>
                    <a:pt x="238" y="162"/>
                    <a:pt x="0" y="570"/>
                    <a:pt x="27" y="1014"/>
                  </a:cubicBezTo>
                  <a:cubicBezTo>
                    <a:pt x="53" y="1458"/>
                    <a:pt x="233" y="1748"/>
                    <a:pt x="402" y="1910"/>
                  </a:cubicBezTo>
                  <a:lnTo>
                    <a:pt x="1325" y="960"/>
                  </a:lnTo>
                  <a:close/>
                </a:path>
              </a:pathLst>
            </a:custGeom>
            <a:blipFill dpi="0" rotWithShape="1">
              <a:blip r:embed="rId17" cstate="print"/>
              <a:srcRect/>
              <a:stretch>
                <a:fillRect/>
              </a:stretch>
            </a:blipFill>
            <a:ln w="76200" cmpd="sng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35" name="Freeform 23" descr="55282"/>
            <p:cNvSpPr>
              <a:spLocks/>
            </p:cNvSpPr>
            <p:nvPr userDrawn="1"/>
          </p:nvSpPr>
          <p:spPr bwMode="gray">
            <a:xfrm>
              <a:off x="4770" y="585"/>
              <a:ext cx="590" cy="418"/>
            </a:xfrm>
            <a:custGeom>
              <a:avLst/>
              <a:gdLst>
                <a:gd name="T0" fmla="*/ 293 w 1866"/>
                <a:gd name="T1" fmla="*/ 0 h 1398"/>
                <a:gd name="T2" fmla="*/ 0 w 1866"/>
                <a:gd name="T3" fmla="*/ 292 h 1398"/>
                <a:gd name="T4" fmla="*/ 315 w 1866"/>
                <a:gd name="T5" fmla="*/ 415 h 1398"/>
                <a:gd name="T6" fmla="*/ 590 w 1866"/>
                <a:gd name="T7" fmla="*/ 298 h 1398"/>
                <a:gd name="T8" fmla="*/ 293 w 1866"/>
                <a:gd name="T9" fmla="*/ 0 h 13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6" h="1398">
                  <a:moveTo>
                    <a:pt x="927" y="0"/>
                  </a:moveTo>
                  <a:lnTo>
                    <a:pt x="0" y="975"/>
                  </a:lnTo>
                  <a:cubicBezTo>
                    <a:pt x="203" y="1204"/>
                    <a:pt x="607" y="1398"/>
                    <a:pt x="996" y="1387"/>
                  </a:cubicBezTo>
                  <a:cubicBezTo>
                    <a:pt x="1385" y="1375"/>
                    <a:pt x="1707" y="1159"/>
                    <a:pt x="1866" y="996"/>
                  </a:cubicBezTo>
                  <a:lnTo>
                    <a:pt x="927" y="0"/>
                  </a:lnTo>
                  <a:close/>
                </a:path>
              </a:pathLst>
            </a:custGeom>
            <a:blipFill dpi="0" rotWithShape="1">
              <a:blip r:embed="rId18" cstate="print"/>
              <a:srcRect/>
              <a:stretch>
                <a:fillRect/>
              </a:stretch>
            </a:blipFill>
            <a:ln w="76200" cmpd="sng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36" name="Oval 24"/>
            <p:cNvSpPr>
              <a:spLocks noChangeArrowheads="1"/>
            </p:cNvSpPr>
            <p:nvPr userDrawn="1"/>
          </p:nvSpPr>
          <p:spPr bwMode="gray">
            <a:xfrm>
              <a:off x="4914" y="438"/>
              <a:ext cx="329" cy="313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19426B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29" r:id="rId1"/>
    <p:sldLayoutId id="2147485730" r:id="rId2"/>
    <p:sldLayoutId id="2147485731" r:id="rId3"/>
    <p:sldLayoutId id="2147485732" r:id="rId4"/>
    <p:sldLayoutId id="2147485733" r:id="rId5"/>
    <p:sldLayoutId id="2147485734" r:id="rId6"/>
    <p:sldLayoutId id="2147485735" r:id="rId7"/>
    <p:sldLayoutId id="2147485736" r:id="rId8"/>
    <p:sldLayoutId id="2147485737" r:id="rId9"/>
    <p:sldLayoutId id="2147485738" r:id="rId10"/>
    <p:sldLayoutId id="2147485739" r:id="rId11"/>
    <p:sldLayoutId id="2147485740" r:id="rId12"/>
    <p:sldLayoutId id="2147485741" r:id="rId13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8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375"/>
                    </a14:imgEffect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338" name="Rectangle 2"/>
          <p:cNvSpPr>
            <a:spLocks noGrp="1" noChangeArrowheads="1"/>
          </p:cNvSpPr>
          <p:nvPr>
            <p:ph type="ctrTitle" idx="4294967295"/>
          </p:nvPr>
        </p:nvSpPr>
        <p:spPr>
          <a:xfrm>
            <a:off x="771249" y="1920875"/>
            <a:ext cx="7853500" cy="1660525"/>
          </a:xfrm>
        </p:spPr>
        <p:txBody>
          <a:bodyPr/>
          <a:lstStyle/>
          <a:p>
            <a:pPr algn="ctr"/>
            <a:r>
              <a:rPr lang="en-US" i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HƯỚNG DẪN KHAI THÁC SỬ DỤNG</a:t>
            </a:r>
            <a:br>
              <a:rPr lang="en-US" i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i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HỆ THỐNG VIBA QUÂN SỰ</a:t>
            </a:r>
            <a:br>
              <a:rPr lang="en-US" i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i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MIC-RL5VRM</a:t>
            </a:r>
            <a:endParaRPr lang="en-US" kern="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911027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10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228600" y="1217975"/>
            <a:ext cx="4984802" cy="458425"/>
          </a:xfrm>
          <a:noFill/>
        </p:spPr>
        <p:txBody>
          <a:bodyPr/>
          <a:lstStyle/>
          <a:p>
            <a:pPr algn="l" eaLnBrk="1" hangingPunct="1"/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trời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TRU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anten</a:t>
            </a:r>
            <a:endParaRPr lang="en-US" sz="2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7" y="1356925"/>
            <a:ext cx="5390474" cy="321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148DB35-88EE-41AD-A569-ECF945F5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78" y="1925398"/>
            <a:ext cx="6550025" cy="405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trời</a:t>
            </a:r>
            <a:r>
              <a:rPr lang="en-US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endParaRPr lang="en-US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IDU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thụ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60W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Trọng l</a:t>
            </a:r>
            <a:r>
              <a:rPr lang="vi-V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ợng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11kg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RF: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N</a:t>
            </a:r>
          </a:p>
          <a:p>
            <a:pPr>
              <a:buNone/>
            </a:pP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Anten</a:t>
            </a:r>
            <a:endParaRPr lang="en-US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vi-V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ờng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kính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0.6m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lợi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25dB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rộng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búp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8°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Trọng l</a:t>
            </a:r>
            <a:r>
              <a:rPr lang="vi-V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ợng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9kg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hangingPunct="1">
              <a:buFontTx/>
              <a:buChar char="-"/>
            </a:pPr>
            <a:endParaRPr lang="it-IT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hangingPunct="1">
              <a:buFontTx/>
              <a:buChar char="-"/>
            </a:pPr>
            <a:endParaRPr lang="it-IT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09307-D18E-4B56-83AF-BD4E4077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762" y="1066800"/>
            <a:ext cx="2314575" cy="3114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8E54ED-684C-4ECC-8D86-F5FDFCE52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04" y="4102776"/>
            <a:ext cx="5241979" cy="2658795"/>
          </a:xfrm>
          <a:prstGeom prst="rect">
            <a:avLst/>
          </a:prstGeom>
        </p:spPr>
      </p:pic>
      <p:sp>
        <p:nvSpPr>
          <p:cNvPr id="10" name="Rectangle 15"/>
          <p:cNvSpPr txBox="1">
            <a:spLocks noChangeArrowheads="1"/>
          </p:cNvSpPr>
          <p:nvPr/>
        </p:nvSpPr>
        <p:spPr bwMode="black">
          <a:xfrm>
            <a:off x="76200" y="7937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514350" indent="-514350" algn="just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CẤU TẠO THIẾT BỊ, QUY CÁCH LẮP ĐẶT, ĐẤU NỐI</a:t>
            </a:r>
          </a:p>
        </p:txBody>
      </p:sp>
    </p:spTree>
    <p:extLst>
      <p:ext uri="{BB962C8B-B14F-4D97-AF65-F5344CB8AC3E}">
        <p14:creationId xmlns:p14="http://schemas.microsoft.com/office/powerpoint/2010/main" val="4058456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11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307975" y="1295400"/>
            <a:ext cx="2968625" cy="511463"/>
          </a:xfrm>
          <a:noFill/>
        </p:spPr>
        <p:txBody>
          <a:bodyPr/>
          <a:lstStyle/>
          <a:p>
            <a:pPr algn="l" eaLnBrk="1" hangingPunct="1"/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phụ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endParaRPr lang="en-US" sz="2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7" y="1356925"/>
            <a:ext cx="5390474" cy="321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148DB35-88EE-41AD-A569-ECF945F5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1905000"/>
            <a:ext cx="6550025" cy="50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IDU-ODU 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DC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8E1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2E1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02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Ethernet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Transit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USB-PC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FXS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cắt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lọc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sét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(U-zip)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phụ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kiện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sóng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anten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D41AD254-99ED-4574-A5F0-49E46133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83" y="1121063"/>
            <a:ext cx="3453433" cy="258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D7B16A-8329-4907-A846-8B013241E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82" y="4041434"/>
            <a:ext cx="2442817" cy="2371009"/>
          </a:xfrm>
          <a:prstGeom prst="rect">
            <a:avLst/>
          </a:prstGeom>
        </p:spPr>
      </p:pic>
      <p:sp>
        <p:nvSpPr>
          <p:cNvPr id="10" name="Rectangle 15"/>
          <p:cNvSpPr txBox="1">
            <a:spLocks noChangeArrowheads="1"/>
          </p:cNvSpPr>
          <p:nvPr/>
        </p:nvSpPr>
        <p:spPr bwMode="black">
          <a:xfrm>
            <a:off x="76200" y="7937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514350" indent="-514350" algn="just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CẤU TẠO THIẾT BỊ, QUY CÁCH LẮP ĐẶT, ĐẤU NỐI</a:t>
            </a:r>
          </a:p>
        </p:txBody>
      </p:sp>
    </p:spTree>
    <p:extLst>
      <p:ext uri="{BB962C8B-B14F-4D97-AF65-F5344CB8AC3E}">
        <p14:creationId xmlns:p14="http://schemas.microsoft.com/office/powerpoint/2010/main" val="36074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452906"/>
              </p:ext>
            </p:extLst>
          </p:nvPr>
        </p:nvGraphicFramePr>
        <p:xfrm>
          <a:off x="155575" y="1219200"/>
          <a:ext cx="8683625" cy="552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3" imgW="13953982" imgH="9466187" progId="Visio.Drawing.11">
                  <p:embed/>
                </p:oleObj>
              </mc:Choice>
              <mc:Fallback>
                <p:oleObj name="Visio" r:id="rId3" imgW="13953982" imgH="946618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1219200"/>
                        <a:ext cx="8683625" cy="5522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12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5"/>
          <p:cNvSpPr txBox="1">
            <a:spLocks noChangeArrowheads="1"/>
          </p:cNvSpPr>
          <p:nvPr/>
        </p:nvSpPr>
        <p:spPr bwMode="black">
          <a:xfrm>
            <a:off x="76200" y="7937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514350" indent="-514350" algn="just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QUY CÁCH LẮP ĐẶT, ĐẤU NỐI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4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 BƯỚC TRIỂN KHAI</a:t>
            </a:r>
          </a:p>
        </p:txBody>
      </p:sp>
      <p:sp>
        <p:nvSpPr>
          <p:cNvPr id="16" name="Title 8"/>
          <p:cNvSpPr txBox="1">
            <a:spLocks/>
          </p:cNvSpPr>
          <p:nvPr/>
        </p:nvSpPr>
        <p:spPr bwMode="black">
          <a:xfrm>
            <a:off x="381000" y="1493837"/>
            <a:ext cx="7391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/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thác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400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0494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14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304800" y="1143000"/>
            <a:ext cx="7391400" cy="762000"/>
          </a:xfrm>
          <a:noFill/>
        </p:spPr>
        <p:txBody>
          <a:bodyPr/>
          <a:lstStyle/>
          <a:p>
            <a:pPr lvl="0" algn="l"/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Access unit 1-xRU</a:t>
            </a:r>
            <a:b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ID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nội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xa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VIBA</a:t>
            </a: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148DB35-88EE-41AD-A569-ECF945F5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24" y="2667000"/>
            <a:ext cx="76168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lvl="0">
              <a:buNone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đặt</a:t>
            </a:r>
            <a:r>
              <a:rPr lang="en-US" dirty="0"/>
              <a:t> ID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trạm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trạm</a:t>
            </a:r>
            <a:r>
              <a:rPr lang="en-US" dirty="0"/>
              <a:t> </a:t>
            </a:r>
            <a:r>
              <a:rPr lang="en-US" dirty="0" err="1"/>
              <a:t>xa</a:t>
            </a:r>
            <a:r>
              <a:rPr lang="en-US" dirty="0"/>
              <a:t> trong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VIBA</a:t>
            </a:r>
            <a:endParaRPr lang="en-US" dirty="0"/>
          </a:p>
          <a:p>
            <a:pPr lvl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FE330-FE38-404C-9049-E8765A17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0" y="2209940"/>
            <a:ext cx="8484290" cy="4495660"/>
          </a:xfrm>
          <a:prstGeom prst="rect">
            <a:avLst/>
          </a:prstGeom>
        </p:spPr>
      </p:pic>
      <p:sp>
        <p:nvSpPr>
          <p:cNvPr id="8" name="Rectangle 15"/>
          <p:cNvSpPr txBox="1">
            <a:spLocks noChangeArrowheads="1"/>
          </p:cNvSpPr>
          <p:nvPr/>
        </p:nvSpPr>
        <p:spPr bwMode="black">
          <a:xfrm>
            <a:off x="76200" y="0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 eaLnBrk="1" hangingPunct="1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KHAI BÁO KẾT NỐI THIẾT BỊ, KHAI THÁC DỊCH VỤ</a:t>
            </a:r>
          </a:p>
        </p:txBody>
      </p:sp>
    </p:spTree>
    <p:extLst>
      <p:ext uri="{BB962C8B-B14F-4D97-AF65-F5344CB8AC3E}">
        <p14:creationId xmlns:p14="http://schemas.microsoft.com/office/powerpoint/2010/main" val="157421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15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7" y="1356926"/>
            <a:ext cx="5390474" cy="69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148DB35-88EE-41AD-A569-ECF945F5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23" y="1143000"/>
            <a:ext cx="6622477" cy="85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lvl="0">
              <a:buNone/>
            </a:pPr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Master M</a:t>
            </a:r>
          </a:p>
          <a:p>
            <a:pPr lvl="0">
              <a:buNone/>
            </a:pP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VIBA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29F32-ABBF-475D-9057-EB1D4622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32265"/>
            <a:ext cx="7162800" cy="4673335"/>
          </a:xfrm>
          <a:prstGeom prst="rect">
            <a:avLst/>
          </a:prstGeom>
        </p:spPr>
      </p:pic>
      <p:sp>
        <p:nvSpPr>
          <p:cNvPr id="8" name="Rectangle 15"/>
          <p:cNvSpPr txBox="1">
            <a:spLocks noChangeArrowheads="1"/>
          </p:cNvSpPr>
          <p:nvPr/>
        </p:nvSpPr>
        <p:spPr bwMode="black">
          <a:xfrm>
            <a:off x="76200" y="0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 eaLnBrk="1" hangingPunct="1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KHAI BÁO KẾT NỐI THIẾT BỊ, KHAI THÁC DỊCH VỤ</a:t>
            </a:r>
          </a:p>
        </p:txBody>
      </p:sp>
    </p:spTree>
    <p:extLst>
      <p:ext uri="{BB962C8B-B14F-4D97-AF65-F5344CB8AC3E}">
        <p14:creationId xmlns:p14="http://schemas.microsoft.com/office/powerpoint/2010/main" val="251185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BÁO CẤU HÌNH ĐIỂM - ĐIỂM</a:t>
            </a:r>
          </a:p>
        </p:txBody>
      </p:sp>
      <p:pic>
        <p:nvPicPr>
          <p:cNvPr id="366594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09794"/>
            <a:ext cx="8915400" cy="519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77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BÁO CẤU HÌNH ĐIỂM - ĐIỂM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143000"/>
            <a:ext cx="8763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tiến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khởi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xong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địa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ID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xưởng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).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(Chi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Phụ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lục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1)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ban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đích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căn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chỉnh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anten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algn="just"/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Khuyến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nghị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Nên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ban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như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còn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mặc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7800"/>
              </p:ext>
            </p:extLst>
          </p:nvPr>
        </p:nvGraphicFramePr>
        <p:xfrm>
          <a:off x="228600" y="2971800"/>
          <a:ext cx="8534400" cy="3680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3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2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1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số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2222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TRẠM 1</a:t>
                      </a:r>
                      <a:endParaRPr lang="en-US" sz="1100">
                        <a:effectLst/>
                      </a:endParaRPr>
                    </a:p>
                    <a:p>
                      <a:pPr marL="457200" indent="2222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(Address = 1)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165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TRẠM 2</a:t>
                      </a:r>
                      <a:endParaRPr lang="en-US" sz="1100" dirty="0">
                        <a:effectLst/>
                      </a:endParaRPr>
                    </a:p>
                    <a:p>
                      <a:pPr marL="457200" indent="-165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(Address = 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15748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Ghi chú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Tần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số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thu</a:t>
                      </a:r>
                      <a:r>
                        <a:rPr lang="en-US" sz="1000" dirty="0">
                          <a:effectLst/>
                        </a:rPr>
                        <a:t>/</a:t>
                      </a:r>
                      <a:r>
                        <a:rPr lang="en-US" sz="1000" dirty="0" err="1">
                          <a:effectLst/>
                        </a:rPr>
                        <a:t>phát</a:t>
                      </a:r>
                      <a:r>
                        <a:rPr lang="en-US" sz="1000" dirty="0">
                          <a:effectLst/>
                        </a:rPr>
                        <a:t> (kHz)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Tx</a:t>
                      </a:r>
                      <a:r>
                        <a:rPr lang="en-US" sz="1000" dirty="0">
                          <a:effectLst/>
                        </a:rPr>
                        <a:t> = 4.500.000</a:t>
                      </a:r>
                      <a:endParaRPr lang="en-US" sz="1100" dirty="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Rx = 4.800.000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Tx = 4.800.000</a:t>
                      </a:r>
                      <a:endParaRPr lang="en-US" sz="110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Rx = 4.500.000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 Tần số thu phát cần phải được quy hoạch bởi người chỉ huy, quản trị tuyến VIBA</a:t>
                      </a:r>
                      <a:endParaRPr lang="en-US" sz="1100">
                        <a:effectLst/>
                      </a:endParaRP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 Tần số phải theo quy luật cặp Sub-band 1-3, cặp Sub-band 2-4 như trong tài liệu HDSD</a:t>
                      </a:r>
                      <a:endParaRPr lang="en-US" sz="1100">
                        <a:effectLst/>
                      </a:endParaRP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 Tần số thu phát với giữa 2 trạm phải chéo nhau và tuân theo quy luật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Độ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rộng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kênh</a:t>
                      </a:r>
                      <a:r>
                        <a:rPr lang="en-US" sz="1000" dirty="0">
                          <a:effectLst/>
                        </a:rPr>
                        <a:t>/</a:t>
                      </a:r>
                      <a:r>
                        <a:rPr lang="en-US" sz="1000" dirty="0" err="1">
                          <a:effectLst/>
                        </a:rPr>
                        <a:t>điều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chế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tốc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độ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1.75MHz/QPSK/2.45Mbps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1.75MHz/QPSK/2.45Mbps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Công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suất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000" dirty="0" err="1">
                          <a:effectLst/>
                        </a:rPr>
                        <a:t>Tx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targer</a:t>
                      </a:r>
                      <a:r>
                        <a:rPr lang="en-US" sz="1000" dirty="0">
                          <a:effectLst/>
                        </a:rPr>
                        <a:t> power)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27dBm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27dBm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Tx</a:t>
                      </a:r>
                      <a:r>
                        <a:rPr lang="en-US" sz="1000" dirty="0">
                          <a:effectLst/>
                        </a:rPr>
                        <a:t> mode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Protection Type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1+0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1+0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Network Access Code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 Network Access Code cần phải được quy hoạch bởi người chỉ huy, quản trị tuyến VIBA. </a:t>
                      </a:r>
                      <a:endParaRPr lang="en-US" sz="1100">
                        <a:effectLst/>
                      </a:endParaRP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 Khuyến nghị đặt Network Access Code = 123 cho tất cả các trạm trong dự án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Frequency Adaptation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OFF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OFF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144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BÁO CẤU HÌNH ĐIỂM - ĐIỂM</a:t>
            </a:r>
          </a:p>
        </p:txBody>
      </p:sp>
      <p:sp>
        <p:nvSpPr>
          <p:cNvPr id="4" name="Rectangle 3"/>
          <p:cNvSpPr/>
          <p:nvPr/>
        </p:nvSpPr>
        <p:spPr>
          <a:xfrm>
            <a:off x="2438400" y="1276290"/>
            <a:ext cx="3840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ĐỘ NHẠY THU CỦA TÍN HIỆU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820761"/>
              </p:ext>
            </p:extLst>
          </p:nvPr>
        </p:nvGraphicFramePr>
        <p:xfrm>
          <a:off x="1356458" y="1905000"/>
          <a:ext cx="5958742" cy="4343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9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2323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Dải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tần</a:t>
                      </a:r>
                      <a:endParaRPr lang="en-US" sz="1200" dirty="0">
                        <a:effectLst/>
                      </a:endParaRPr>
                    </a:p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của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tín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hiệu</a:t>
                      </a:r>
                      <a:r>
                        <a:rPr lang="en-US" sz="1300" dirty="0">
                          <a:effectLst/>
                        </a:rPr>
                        <a:t> (MHz)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Kiểu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điều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chế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Độ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nhạy</a:t>
                      </a:r>
                      <a:r>
                        <a:rPr lang="en-US" sz="1300" dirty="0">
                          <a:effectLst/>
                        </a:rPr>
                        <a:t> (</a:t>
                      </a:r>
                      <a:r>
                        <a:rPr lang="en-US" sz="1300" dirty="0" err="1">
                          <a:effectLst/>
                        </a:rPr>
                        <a:t>dBm</a:t>
                      </a:r>
                      <a:r>
                        <a:rPr lang="en-US" sz="13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1,75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QPSK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-95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QAM16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-89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3,5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QPSK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-92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QAM16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7,0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QPSK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-89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QAM16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-83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14,0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QPSK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QAM16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28,0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QPSK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-83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QAM16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-77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94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BÁO CẤU HÌNH CHUYỂN TIẾP</a:t>
            </a:r>
          </a:p>
        </p:txBody>
      </p:sp>
      <p:pic>
        <p:nvPicPr>
          <p:cNvPr id="369666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045579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399" y="3768725"/>
            <a:ext cx="88931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1: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Đảm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2 </a:t>
            </a:r>
          </a:p>
          <a:p>
            <a:pPr algn="just"/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2: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Đảm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4 </a:t>
            </a:r>
          </a:p>
          <a:p>
            <a:pPr algn="just"/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3: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dây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TRANSIT,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cắm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Transit 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2,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còn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cắm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Transit 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3.</a:t>
            </a:r>
          </a:p>
          <a:p>
            <a:pPr algn="just"/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4: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Master M,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NP network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NP+ network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autoexploring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(qua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USB)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Start</a:t>
            </a:r>
          </a:p>
          <a:p>
            <a:pPr algn="just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Lúc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1, 2, 3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Master M.</a:t>
            </a:r>
          </a:p>
          <a:p>
            <a:pPr algn="just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NP network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Make routing.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NP network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Đánh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dấu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Network control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Management properties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lựa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Polling Interval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giây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Save.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65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2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382000" cy="914400"/>
          </a:xfrm>
          <a:noFill/>
        </p:spPr>
        <p:txBody>
          <a:bodyPr/>
          <a:lstStyle/>
          <a:p>
            <a:pPr algn="l" eaLnBrk="1" hangingPunct="1"/>
            <a:r>
              <a:rPr lang="en-US" sz="4400" i="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400" i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endParaRPr lang="en-US" sz="4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07975" y="2362200"/>
            <a:ext cx="8531225" cy="3352800"/>
          </a:xfrm>
        </p:spPr>
        <p:txBody>
          <a:bodyPr/>
          <a:lstStyle/>
          <a:p>
            <a:pPr marL="514350" indent="-514350" algn="just">
              <a:buAutoNum type="arabicParenR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kỹ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chiến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MIC-RL5VRM.</a:t>
            </a:r>
          </a:p>
          <a:p>
            <a:pPr marL="514350" indent="-514350" algn="just">
              <a:buAutoNum type="arabicParenR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 algn="just">
              <a:buAutoNum type="arabicParenR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báo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thác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dịch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vụ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AutoNum type="arabicParenR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lỗi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khắc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phục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/>
          </a:p>
          <a:p>
            <a:pPr algn="just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80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THÁC DỊCH VỤ - </a:t>
            </a:r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Thoại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676400"/>
            <a:ext cx="8305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1: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trực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cú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*000#</a:t>
            </a:r>
          </a:p>
          <a:p>
            <a:pPr algn="just">
              <a:lnSpc>
                <a:spcPct val="150000"/>
              </a:lnSpc>
            </a:pP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2: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ID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 sang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2: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nhấc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thoại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1,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002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2 sang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1: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nhấc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thoại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2,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001</a:t>
            </a:r>
          </a:p>
        </p:txBody>
      </p:sp>
    </p:spTree>
    <p:extLst>
      <p:ext uri="{BB962C8B-B14F-4D97-AF65-F5344CB8AC3E}">
        <p14:creationId xmlns:p14="http://schemas.microsoft.com/office/powerpoint/2010/main" val="809360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THÁC DỊCH VỤ - </a:t>
            </a:r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E1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1676400"/>
            <a:ext cx="190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Flow Communicator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0690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1400"/>
            <a:ext cx="1905000" cy="23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43200" y="1667470"/>
            <a:ext cx="472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thẻ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E1 switch,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giữ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kéo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E1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Radio channel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lấy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=&gt;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Write to station.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0691" name="Picture 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3" y="2867799"/>
            <a:ext cx="6756077" cy="391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387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THÁC DỊCH VỤ - </a:t>
            </a:r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FE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1676400"/>
            <a:ext cx="190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Flow Communicator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0690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1400"/>
            <a:ext cx="1905000" cy="23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43200" y="1667470"/>
            <a:ext cx="617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thẻ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Ethernet switch,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giữ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kéo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Ethernet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Radio channel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lấy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kbit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/s)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phù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=&gt;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Write to station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1714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4" y="2895600"/>
            <a:ext cx="6760006" cy="373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9800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3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382000" cy="914400"/>
          </a:xfrm>
          <a:noFill/>
        </p:spPr>
        <p:txBody>
          <a:bodyPr/>
          <a:lstStyle/>
          <a:p>
            <a:pPr algn="l" eaLnBrk="1" hangingPunct="1"/>
            <a:r>
              <a:rPr lang="en-US" sz="24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TÍNH NĂNG KỸ CHIẾN THUẬT MIC-RL5VRM</a:t>
            </a: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1E587-E136-4D38-8D67-12D22E21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9" y="1106557"/>
            <a:ext cx="3799578" cy="1567259"/>
          </a:xfrm>
          <a:prstGeom prst="rect">
            <a:avLst/>
          </a:prstGeom>
        </p:spPr>
      </p:pic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13663"/>
            <a:ext cx="3898833" cy="157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Tx/>
              <a:buChar char="-"/>
            </a:pPr>
            <a:r>
              <a:rPr lang="it-IT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Hãng SX: Micran (Nga)</a:t>
            </a:r>
          </a:p>
          <a:p>
            <a:pPr marL="285750" indent="-285750" eaLnBrk="1" hangingPunct="1">
              <a:buFontTx/>
              <a:buChar char="-"/>
            </a:pPr>
            <a:r>
              <a:rPr lang="it-IT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Chuyên SX: viba, radar,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wimax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chuyên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endParaRPr lang="it-IT" alt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hangingPunct="1">
              <a:buFontTx/>
              <a:buChar char="-"/>
            </a:pPr>
            <a:endParaRPr lang="it-IT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40103-8897-47D8-AE56-596668500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9" y="4015737"/>
            <a:ext cx="4239376" cy="2655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029AC-E0B6-4B72-8C7E-933AE54B2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176" y="1207566"/>
            <a:ext cx="1552164" cy="293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5BA6-0CF0-4CEA-8F78-E077E8B34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115" y="4298456"/>
            <a:ext cx="3880410" cy="2102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563A7-BD63-4C3A-835E-92CF2407E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3913" y="1893072"/>
            <a:ext cx="3104328" cy="11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81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4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6" y="1143000"/>
            <a:ext cx="65500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chiến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thuật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chuẩn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quân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gọn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nhẹ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endParaRPr lang="en-US" alt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2,45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78 Mbps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đa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dạng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E1, Ethernet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Khả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chia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sẻ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băng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TDM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Ethernet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khả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dự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tùy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1+1)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chống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chiến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tử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+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APC (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buNone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+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FA (Frequency adaptation -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tần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minh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tối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đa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254 </a:t>
            </a:r>
            <a:r>
              <a:rPr lang="en-US" sz="2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2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tuyến</a:t>
            </a:r>
            <a:endParaRPr lang="en-US" sz="2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altLang="en-US" sz="1800" dirty="0"/>
          </a:p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510BA-CF09-4857-8370-E396DCFE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116048"/>
            <a:ext cx="2342474" cy="5741952"/>
          </a:xfrm>
          <a:prstGeom prst="rect">
            <a:avLst/>
          </a:prstGeom>
        </p:spPr>
      </p:pic>
      <p:sp>
        <p:nvSpPr>
          <p:cNvPr id="8" name="Rectangle 15"/>
          <p:cNvSpPr txBox="1">
            <a:spLocks noChangeArrowheads="1"/>
          </p:cNvSpPr>
          <p:nvPr/>
        </p:nvSpPr>
        <p:spPr bwMode="black">
          <a:xfrm>
            <a:off x="76200" y="0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 eaLnBrk="1" hangingPunct="1"/>
            <a:r>
              <a:rPr lang="en-US" sz="24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TÍNH NĂNG KỸ CHIẾN THUẬT MIC-RL5VRM</a:t>
            </a:r>
          </a:p>
        </p:txBody>
      </p:sp>
    </p:spTree>
    <p:extLst>
      <p:ext uri="{BB962C8B-B14F-4D97-AF65-F5344CB8AC3E}">
        <p14:creationId xmlns:p14="http://schemas.microsoft.com/office/powerpoint/2010/main" val="2232596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5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6" y="1116048"/>
            <a:ext cx="6550025" cy="5605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alt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alt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kỹ</a:t>
            </a:r>
            <a:r>
              <a:rPr lang="en-US" alt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alt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alt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Dải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tần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band IV NATO (4.4 – 5.0 GHz)</a:t>
            </a: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rộng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kênh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1.75/3.5/7/14/28 MHz</a:t>
            </a: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QPSK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QAM16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26±2 dBm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QPSK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                 23±2 dBm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QAM16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ổn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tần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±5 ppm</a:t>
            </a: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nhạy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(BER=10^-6):</a:t>
            </a:r>
          </a:p>
          <a:p>
            <a:pPr>
              <a:buNone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−95 dBm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1.75MHz QPSK</a:t>
            </a:r>
          </a:p>
          <a:p>
            <a:pPr>
              <a:buNone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−77 dBm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28MHz QAM16</a:t>
            </a: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tối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đa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18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E1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02 Ethernet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thoại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(FXS)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−39 to −72 (VDC)</a:t>
            </a: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thụ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IDU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10W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60 W	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altLang="en-US" sz="1800" dirty="0"/>
          </a:p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8382000" cy="914400"/>
          </a:xfrm>
          <a:noFill/>
        </p:spPr>
        <p:txBody>
          <a:bodyPr/>
          <a:lstStyle/>
          <a:p>
            <a:pPr algn="l" eaLnBrk="1" hangingPunct="1"/>
            <a:r>
              <a:rPr lang="en-US" sz="24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TÍNH NĂNG KỸ CHIẾN THUẬT MIC-RL5VRM</a:t>
            </a:r>
          </a:p>
        </p:txBody>
      </p:sp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447" y="2547161"/>
            <a:ext cx="43409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25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6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8382000" cy="914400"/>
          </a:xfrm>
          <a:noFill/>
        </p:spPr>
        <p:txBody>
          <a:bodyPr/>
          <a:lstStyle/>
          <a:p>
            <a:pPr algn="l" eaLnBrk="1" hangingPunct="1"/>
            <a:r>
              <a:rPr lang="en-US" sz="2400" i="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TÍNH NĂNG KỸ CHIẾN THUẬT MIC-RL5VRM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57396"/>
              </p:ext>
            </p:extLst>
          </p:nvPr>
        </p:nvGraphicFramePr>
        <p:xfrm>
          <a:off x="228600" y="2523490"/>
          <a:ext cx="8686800" cy="361216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893">
                <a:tc>
                  <a:txBody>
                    <a:bodyPr/>
                    <a:lstStyle/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Băng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tần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sô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́</a:t>
                      </a:r>
                      <a:endParaRPr lang="en-US" sz="2000" dirty="0"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0170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4400-5000, MHz, ITU-R F. 746</a:t>
                      </a:r>
                      <a:endParaRPr lang="en-US" sz="2000" dirty="0"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3676">
                <a:tc>
                  <a:txBody>
                    <a:bodyPr/>
                    <a:lstStyle/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endParaRPr lang="en-US" sz="20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RF</a:t>
                      </a:r>
                      <a:endParaRPr lang="en-US" sz="2000" dirty="0"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 marR="748665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Loại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1: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thu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4404-4544, MHz/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phát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4716 - 4856, MHz</a:t>
                      </a:r>
                    </a:p>
                    <a:p>
                      <a:pPr marL="90170" marR="748665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Loại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2: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thu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4544-4684, MHz/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phát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4856-4996, MHz</a:t>
                      </a:r>
                    </a:p>
                    <a:p>
                      <a:pPr marL="90170" marR="748665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Loại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3: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thu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4716-4856, MHz/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phát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4404-4544, MHz</a:t>
                      </a:r>
                    </a:p>
                    <a:p>
                      <a:pPr marL="90170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Loại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4: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thu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4856-4996, MHz/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phát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4544-4684, MHz</a:t>
                      </a:r>
                      <a:endParaRPr lang="en-US" sz="2000" dirty="0"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941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  <a:tabLst>
                          <a:tab pos="1256030" algn="l"/>
                        </a:tabLs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Phân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bô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́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tần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sô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́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điểm</a:t>
                      </a:r>
                      <a:endParaRPr lang="en-US" sz="20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540" indent="157480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Có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kha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̉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năng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lập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trình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trên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toàn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bô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̣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dải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</a:t>
                      </a:r>
                      <a:endParaRPr lang="en-US" sz="2000" dirty="0"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600200" y="1519003"/>
            <a:ext cx="6156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>
                <a:latin typeface="Times New Roman" pitchFamily="18" charset="0"/>
                <a:cs typeface="Times New Roman" pitchFamily="18" charset="0"/>
              </a:rPr>
              <a:t>CÁC DẢI TẦN SỐ SỬ DỤNG CỦA THIẾT BỊ</a:t>
            </a:r>
          </a:p>
        </p:txBody>
      </p:sp>
    </p:spTree>
    <p:extLst>
      <p:ext uri="{BB962C8B-B14F-4D97-AF65-F5344CB8AC3E}">
        <p14:creationId xmlns:p14="http://schemas.microsoft.com/office/powerpoint/2010/main" val="3523484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7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8382000" cy="914400"/>
          </a:xfrm>
          <a:noFill/>
        </p:spPr>
        <p:txBody>
          <a:bodyPr/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 PHẦN ĐỒNG BỘ CỦA TRẠM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06133"/>
              </p:ext>
            </p:extLst>
          </p:nvPr>
        </p:nvGraphicFramePr>
        <p:xfrm>
          <a:off x="685800" y="1905000"/>
          <a:ext cx="7543801" cy="4114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0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3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TT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Thành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phần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Đơn vị tính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Số lượng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Ghi chú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Khối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IDU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Khối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ODU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Ăng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ten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nguồn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PC – USB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PC – Ethernet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Ethernet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 2E1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 8E1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 Transit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 Phone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Hộp thuê bao kèm 02 phiến krone 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Cột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viba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phụ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kiện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Bộ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262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8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8382000" cy="914400"/>
          </a:xfrm>
          <a:noFill/>
        </p:spPr>
        <p:txBody>
          <a:bodyPr/>
          <a:lstStyle/>
          <a:p>
            <a:pPr marL="514350" indent="-514350" algn="just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CẤU TẠO THIẾT BỊ, QUY CÁCH LẮP ĐẶT, ĐẤU NỐI</a:t>
            </a: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-63500" y="1951037"/>
            <a:ext cx="4483100" cy="475456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trong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IDU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(AU)</a:t>
            </a:r>
          </a:p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trời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TRU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Anten</a:t>
            </a:r>
            <a:endParaRPr lang="en-US" sz="2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endParaRPr lang="en-US" sz="2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Phụ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chống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sét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Access Unit, Master M.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DE90B-3494-4B2B-8F1D-38ABEB15B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97084"/>
            <a:ext cx="4572000" cy="57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60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9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304800" y="1066800"/>
            <a:ext cx="8382000" cy="685800"/>
          </a:xfrm>
          <a:noFill/>
        </p:spPr>
        <p:txBody>
          <a:bodyPr/>
          <a:lstStyle/>
          <a:p>
            <a:pPr algn="l" eaLnBrk="1" hangingPunct="1"/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trong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IDU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(AU)</a:t>
            </a: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7" y="1356925"/>
            <a:ext cx="5390474" cy="321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B3968-51A9-47FC-9787-73281C8B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9" y="4635798"/>
            <a:ext cx="7496171" cy="2146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59C63F-B4D1-4600-81F4-D0B7A540F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10" y="2500807"/>
            <a:ext cx="3147390" cy="2013109"/>
          </a:xfrm>
          <a:prstGeom prst="rect">
            <a:avLst/>
          </a:prstGeom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2148DB35-88EE-41AD-A569-ECF945F5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1734453"/>
            <a:ext cx="6550025" cy="321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gọn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chuẩn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19”,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3U</a:t>
            </a:r>
            <a:endParaRPr lang="en-US" alt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mạch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18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E1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02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Ethernet, 01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thoại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FXS,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transit (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repeater),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máy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tính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Đèn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thu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/phát,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áp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−39 to −72 (VDC)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thụ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10W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hangingPunct="1">
              <a:buFontTx/>
              <a:buChar char="-"/>
            </a:pPr>
            <a:endParaRPr lang="it-IT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hangingPunct="1">
              <a:buFontTx/>
              <a:buChar char="-"/>
            </a:pPr>
            <a:endParaRPr lang="it-IT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15"/>
          <p:cNvSpPr txBox="1">
            <a:spLocks noChangeArrowheads="1"/>
          </p:cNvSpPr>
          <p:nvPr/>
        </p:nvSpPr>
        <p:spPr bwMode="black">
          <a:xfrm>
            <a:off x="76200" y="0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514350" indent="-514350" algn="just"/>
            <a:r>
              <a:rPr lang="en-US" sz="240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CẤU TẠO THIẾT BỊ, QUY CÁCH LẮP ĐẶT, ĐẤU NỐI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20740"/>
      </p:ext>
    </p:extLst>
  </p:cSld>
  <p:clrMapOvr>
    <a:masterClrMapping/>
  </p:clrMapOvr>
</p:sld>
</file>

<file path=ppt/theme/theme1.xml><?xml version="1.0" encoding="utf-8"?>
<a:theme xmlns:a="http://schemas.openxmlformats.org/drawingml/2006/main" name="6_디자인 사용자 지정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6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디자인 사용자 지정">
  <a:themeElements>
    <a:clrScheme name="3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cdb2004100l">
  <a:themeElements>
    <a:clrScheme name="100TGp_biz_diagram 3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2F85F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C2FA"/>
      </a:accent5>
      <a:accent6>
        <a:srgbClr val="E78A00"/>
      </a:accent6>
      <a:hlink>
        <a:srgbClr val="5AD9F2"/>
      </a:hlink>
      <a:folHlink>
        <a:srgbClr val="969696"/>
      </a:folHlink>
    </a:clrScheme>
    <a:fontScheme name="100TGp_biz_diagram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00TGp_biz_diagram 1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0099CC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AACAE2"/>
        </a:accent5>
        <a:accent6>
          <a:srgbClr val="E78A2D"/>
        </a:accent6>
        <a:hlink>
          <a:srgbClr val="33CCCC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0TGp_biz_diagram 2">
        <a:dk1>
          <a:srgbClr val="592C0D"/>
        </a:dk1>
        <a:lt1>
          <a:srgbClr val="FFFFFF"/>
        </a:lt1>
        <a:dk2>
          <a:srgbClr val="000000"/>
        </a:dk2>
        <a:lt2>
          <a:srgbClr val="C0C0C0"/>
        </a:lt2>
        <a:accent1>
          <a:srgbClr val="5B9569"/>
        </a:accent1>
        <a:accent2>
          <a:srgbClr val="5D8FC1"/>
        </a:accent2>
        <a:accent3>
          <a:srgbClr val="FFFFFF"/>
        </a:accent3>
        <a:accent4>
          <a:srgbClr val="4B2409"/>
        </a:accent4>
        <a:accent5>
          <a:srgbClr val="B5C8B9"/>
        </a:accent5>
        <a:accent6>
          <a:srgbClr val="5381AF"/>
        </a:accent6>
        <a:hlink>
          <a:srgbClr val="C5C059"/>
        </a:hlink>
        <a:folHlink>
          <a:srgbClr val="999C9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0TGp_biz_diagram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2F85F7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DC2FA"/>
        </a:accent5>
        <a:accent6>
          <a:srgbClr val="E78A00"/>
        </a:accent6>
        <a:hlink>
          <a:srgbClr val="5AD9F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db2004123l">
  <a:themeElements>
    <a:clrScheme name="sample 2">
      <a:dk1>
        <a:srgbClr val="19426B"/>
      </a:dk1>
      <a:lt1>
        <a:srgbClr val="FFFFFF"/>
      </a:lt1>
      <a:dk2>
        <a:srgbClr val="008080"/>
      </a:dk2>
      <a:lt2>
        <a:srgbClr val="B2B2B2"/>
      </a:lt2>
      <a:accent1>
        <a:srgbClr val="35C9C2"/>
      </a:accent1>
      <a:accent2>
        <a:srgbClr val="398AC7"/>
      </a:accent2>
      <a:accent3>
        <a:srgbClr val="FFFFFF"/>
      </a:accent3>
      <a:accent4>
        <a:srgbClr val="14375A"/>
      </a:accent4>
      <a:accent5>
        <a:srgbClr val="AEE1DD"/>
      </a:accent5>
      <a:accent6>
        <a:srgbClr val="337DB4"/>
      </a:accent6>
      <a:hlink>
        <a:srgbClr val="8BBC00"/>
      </a:hlink>
      <a:folHlink>
        <a:srgbClr val="6D50CA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000000"/>
        </a:dk1>
        <a:lt1>
          <a:srgbClr val="FFFFFF"/>
        </a:lt1>
        <a:dk2>
          <a:srgbClr val="1640B6"/>
        </a:dk2>
        <a:lt2>
          <a:srgbClr val="B2B2B2"/>
        </a:lt2>
        <a:accent1>
          <a:srgbClr val="48BDEC"/>
        </a:accent1>
        <a:accent2>
          <a:srgbClr val="E68402"/>
        </a:accent2>
        <a:accent3>
          <a:srgbClr val="FFFFFF"/>
        </a:accent3>
        <a:accent4>
          <a:srgbClr val="000000"/>
        </a:accent4>
        <a:accent5>
          <a:srgbClr val="B1DBF4"/>
        </a:accent5>
        <a:accent6>
          <a:srgbClr val="D07702"/>
        </a:accent6>
        <a:hlink>
          <a:srgbClr val="339966"/>
        </a:hlink>
        <a:folHlink>
          <a:srgbClr val="7E88E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9426B"/>
        </a:dk1>
        <a:lt1>
          <a:srgbClr val="FFFFFF"/>
        </a:lt1>
        <a:dk2>
          <a:srgbClr val="008080"/>
        </a:dk2>
        <a:lt2>
          <a:srgbClr val="B2B2B2"/>
        </a:lt2>
        <a:accent1>
          <a:srgbClr val="35C9C2"/>
        </a:accent1>
        <a:accent2>
          <a:srgbClr val="398AC7"/>
        </a:accent2>
        <a:accent3>
          <a:srgbClr val="FFFFFF"/>
        </a:accent3>
        <a:accent4>
          <a:srgbClr val="14375A"/>
        </a:accent4>
        <a:accent5>
          <a:srgbClr val="AEE1DD"/>
        </a:accent5>
        <a:accent6>
          <a:srgbClr val="337DB4"/>
        </a:accent6>
        <a:hlink>
          <a:srgbClr val="8BBC00"/>
        </a:hlink>
        <a:folHlink>
          <a:srgbClr val="6D50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25095D"/>
        </a:dk1>
        <a:lt1>
          <a:srgbClr val="FFFFFF"/>
        </a:lt1>
        <a:dk2>
          <a:srgbClr val="235752"/>
        </a:dk2>
        <a:lt2>
          <a:srgbClr val="B2B2B2"/>
        </a:lt2>
        <a:accent1>
          <a:srgbClr val="DAAF34"/>
        </a:accent1>
        <a:accent2>
          <a:srgbClr val="6F9A3C"/>
        </a:accent2>
        <a:accent3>
          <a:srgbClr val="FFFFFF"/>
        </a:accent3>
        <a:accent4>
          <a:srgbClr val="1E064E"/>
        </a:accent4>
        <a:accent5>
          <a:srgbClr val="EAD4AE"/>
        </a:accent5>
        <a:accent6>
          <a:srgbClr val="648B35"/>
        </a:accent6>
        <a:hlink>
          <a:srgbClr val="8DAED9"/>
        </a:hlink>
        <a:folHlink>
          <a:srgbClr val="A8CB7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119</Template>
  <TotalTime>12012</TotalTime>
  <Words>1926</Words>
  <Application>Microsoft Office PowerPoint</Application>
  <PresentationFormat>On-screen Show (4:3)</PresentationFormat>
  <Paragraphs>340</Paragraphs>
  <Slides>22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8" baseType="lpstr">
      <vt:lpstr>Gulim</vt:lpstr>
      <vt:lpstr>Gulim</vt:lpstr>
      <vt:lpstr>Arial</vt:lpstr>
      <vt:lpstr>Arial Black</vt:lpstr>
      <vt:lpstr>Calibri</vt:lpstr>
      <vt:lpstr>Times New Roman</vt:lpstr>
      <vt:lpstr>Verdana</vt:lpstr>
      <vt:lpstr>Wingdings</vt:lpstr>
      <vt:lpstr>산돌고딕B</vt:lpstr>
      <vt:lpstr>6_디자인 사용자 지정</vt:lpstr>
      <vt:lpstr>3_디자인 사용자 지정</vt:lpstr>
      <vt:lpstr>디자인 사용자 지정</vt:lpstr>
      <vt:lpstr>1_cdb2004100l</vt:lpstr>
      <vt:lpstr>cdb2004123l</vt:lpstr>
      <vt:lpstr>Image</vt:lpstr>
      <vt:lpstr>Visio</vt:lpstr>
      <vt:lpstr>HƯỚNG DẪN KHAI THÁC SỬ DỤNG HỆ THỐNG VIBA QUÂN SỰ MIC-RL5VRM</vt:lpstr>
      <vt:lpstr>NỘI DUNG </vt:lpstr>
      <vt:lpstr>TÍNH NĂNG KỸ CHIẾN THUẬT MIC-RL5VRM</vt:lpstr>
      <vt:lpstr>PowerPoint Presentation</vt:lpstr>
      <vt:lpstr>TÍNH NĂNG KỸ CHIẾN THUẬT MIC-RL5VRM</vt:lpstr>
      <vt:lpstr>TÍNH NĂNG KỸ CHIẾN THUẬT MIC-RL5VRM</vt:lpstr>
      <vt:lpstr>THÀNH PHẦN ĐỒNG BỘ CỦA TRẠM</vt:lpstr>
      <vt:lpstr>CẤU TẠO THIẾT BỊ, QUY CÁCH LẮP ĐẶT, ĐẤU NỐI</vt:lpstr>
      <vt:lpstr>Khối trong nhà IDU (AU)</vt:lpstr>
      <vt:lpstr>Khối ngoài trời ODU (TRU) và anten</vt:lpstr>
      <vt:lpstr>Bộ phụ kiện đồng bộ</vt:lpstr>
      <vt:lpstr>PowerPoint Presentation</vt:lpstr>
      <vt:lpstr>CÁC BƯỚC TRIỂN KHAI</vt:lpstr>
      <vt:lpstr>Phần mềm Access unit 1-xRU Chức năng: đặt ID cho trạm nội bộ và trạm xa trong tuyến VIBA</vt:lpstr>
      <vt:lpstr>PowerPoint Presentation</vt:lpstr>
      <vt:lpstr>KHAI BÁO CẤU HÌNH ĐIỂM - ĐIỂM</vt:lpstr>
      <vt:lpstr>KHAI BÁO CẤU HÌNH ĐIỂM - ĐIỂM</vt:lpstr>
      <vt:lpstr>KHAI BÁO CẤU HÌNH ĐIỂM - ĐIỂM</vt:lpstr>
      <vt:lpstr>KHAI BÁO CẤU HÌNH CHUYỂN TIẾP</vt:lpstr>
      <vt:lpstr>KHAI THÁC DỊCH VỤ - Thoại công vụ</vt:lpstr>
      <vt:lpstr>KHAI THÁC DỊCH VỤ - Khai luồng E1</vt:lpstr>
      <vt:lpstr>KHAI THÁC DỊCH VỤ - Khai luồng FE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TRUNG TÂM THÔNG TIN CHỈ HỦY</dc:title>
  <dc:creator>tuanpa</dc:creator>
  <cp:lastModifiedBy>Administrator</cp:lastModifiedBy>
  <cp:revision>825</cp:revision>
  <cp:lastPrinted>2012-03-20T16:38:58Z</cp:lastPrinted>
  <dcterms:created xsi:type="dcterms:W3CDTF">2011-07-22T04:46:46Z</dcterms:created>
  <dcterms:modified xsi:type="dcterms:W3CDTF">2023-01-30T06:23:51Z</dcterms:modified>
</cp:coreProperties>
</file>